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68" r:id="rId6"/>
    <p:sldId id="269" r:id="rId7"/>
    <p:sldId id="274" r:id="rId8"/>
    <p:sldId id="275" r:id="rId9"/>
    <p:sldId id="277" r:id="rId10"/>
    <p:sldId id="279" r:id="rId11"/>
    <p:sldId id="280" r:id="rId12"/>
    <p:sldId id="278" r:id="rId13"/>
    <p:sldId id="292" r:id="rId14"/>
    <p:sldId id="281" r:id="rId15"/>
    <p:sldId id="276" r:id="rId16"/>
    <p:sldId id="284" r:id="rId17"/>
    <p:sldId id="283" r:id="rId18"/>
    <p:sldId id="289" r:id="rId19"/>
    <p:sldId id="288" r:id="rId20"/>
    <p:sldId id="287" r:id="rId21"/>
    <p:sldId id="286" r:id="rId22"/>
    <p:sldId id="291" r:id="rId23"/>
    <p:sldId id="273" r:id="rId24"/>
    <p:sldId id="266" r:id="rId25"/>
  </p:sldIdLst>
  <p:sldSz cx="12226925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ADA5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24" y="66"/>
      </p:cViewPr>
      <p:guideLst>
        <p:guide orient="horz" pos="2161"/>
        <p:guide pos="38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7020" y="2130428"/>
            <a:ext cx="10392886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4039" y="3886200"/>
            <a:ext cx="855884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64521" y="274639"/>
            <a:ext cx="275105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346" y="274639"/>
            <a:ext cx="8049392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5843" y="4406902"/>
            <a:ext cx="1039288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5843" y="2906713"/>
            <a:ext cx="10392886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346" y="1600201"/>
            <a:ext cx="5400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5354" y="1600201"/>
            <a:ext cx="5400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346" y="1535113"/>
            <a:ext cx="54023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346" y="2174876"/>
            <a:ext cx="54023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1111" y="1535113"/>
            <a:ext cx="54044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1111" y="2174876"/>
            <a:ext cx="54044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350" y="273052"/>
            <a:ext cx="402257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0388" y="273051"/>
            <a:ext cx="68351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1350" y="1435102"/>
            <a:ext cx="402257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6563" y="4800600"/>
            <a:ext cx="733615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6563" y="612776"/>
            <a:ext cx="733615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6563" y="5367338"/>
            <a:ext cx="73361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1346" y="274639"/>
            <a:ext cx="110042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346" y="1600201"/>
            <a:ext cx="110042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1346" y="6356352"/>
            <a:ext cx="2852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77533" y="6356352"/>
            <a:ext cx="3871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62630" y="6356352"/>
            <a:ext cx="2852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" Target="slide6.xml"/><Relationship Id="rId2" Type="http://schemas.openxmlformats.org/officeDocument/2006/relationships/tags" Target="../tags/tag3.xml"/><Relationship Id="rId16" Type="http://schemas.openxmlformats.org/officeDocument/2006/relationships/slide" Target="slide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" Target="slide4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448"/>
            <a:ext cx="12226925" cy="6885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" t="-27529" r="-498" b="27529"/>
          <a:stretch/>
        </p:blipFill>
        <p:spPr>
          <a:xfrm>
            <a:off x="1281911" y="548680"/>
            <a:ext cx="3088493" cy="1713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9246" y="1124744"/>
            <a:ext cx="7128792" cy="10156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养心圣地 </a:t>
            </a:r>
            <a:r>
              <a:rPr lang="zh-CN" altLang="en-US" sz="6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6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神秘从江</a:t>
            </a:r>
            <a:endParaRPr lang="zh-CN" altLang="en-US" sz="6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2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424830" y="2315652"/>
            <a:ext cx="4980826" cy="3153507"/>
          </a:xfrm>
          <a:custGeom>
            <a:avLst/>
            <a:gdLst>
              <a:gd name="connsiteX0" fmla="*/ 0 w 5017477"/>
              <a:gd name="connsiteY0" fmla="*/ 0 h 3153507"/>
              <a:gd name="connsiteX1" fmla="*/ 5017477 w 5017477"/>
              <a:gd name="connsiteY1" fmla="*/ 35169 h 3153507"/>
              <a:gd name="connsiteX2" fmla="*/ 105508 w 5017477"/>
              <a:gd name="connsiteY2" fmla="*/ 3153507 h 3153507"/>
              <a:gd name="connsiteX3" fmla="*/ 82062 w 5017477"/>
              <a:gd name="connsiteY3" fmla="*/ 11723 h 3153507"/>
              <a:gd name="connsiteX4" fmla="*/ 82062 w 5017477"/>
              <a:gd name="connsiteY4" fmla="*/ 11723 h 3153507"/>
              <a:gd name="connsiteX0" fmla="*/ 0 w 4935415"/>
              <a:gd name="connsiteY0" fmla="*/ 0 h 3153507"/>
              <a:gd name="connsiteX1" fmla="*/ 4935415 w 4935415"/>
              <a:gd name="connsiteY1" fmla="*/ 35169 h 3153507"/>
              <a:gd name="connsiteX2" fmla="*/ 23446 w 4935415"/>
              <a:gd name="connsiteY2" fmla="*/ 3153507 h 3153507"/>
              <a:gd name="connsiteX3" fmla="*/ 0 w 4935415"/>
              <a:gd name="connsiteY3" fmla="*/ 11723 h 3153507"/>
              <a:gd name="connsiteX4" fmla="*/ 0 w 4935415"/>
              <a:gd name="connsiteY4" fmla="*/ 11723 h 3153507"/>
              <a:gd name="connsiteX0" fmla="*/ 0 w 5064369"/>
              <a:gd name="connsiteY0" fmla="*/ 0 h 3153507"/>
              <a:gd name="connsiteX1" fmla="*/ 5064369 w 5064369"/>
              <a:gd name="connsiteY1" fmla="*/ 11723 h 3153507"/>
              <a:gd name="connsiteX2" fmla="*/ 23446 w 5064369"/>
              <a:gd name="connsiteY2" fmla="*/ 3153507 h 3153507"/>
              <a:gd name="connsiteX3" fmla="*/ 0 w 5064369"/>
              <a:gd name="connsiteY3" fmla="*/ 11723 h 3153507"/>
              <a:gd name="connsiteX4" fmla="*/ 0 w 5064369"/>
              <a:gd name="connsiteY4" fmla="*/ 11723 h 315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4369" h="3153507">
                <a:moveTo>
                  <a:pt x="0" y="0"/>
                </a:moveTo>
                <a:lnTo>
                  <a:pt x="5064369" y="11723"/>
                </a:lnTo>
                <a:lnTo>
                  <a:pt x="23446" y="3153507"/>
                </a:lnTo>
                <a:lnTo>
                  <a:pt x="0" y="11723"/>
                </a:lnTo>
                <a:lnTo>
                  <a:pt x="0" y="11723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3555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交通区位优越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开发优势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4870" y="1412776"/>
            <a:ext cx="5210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区位条件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四大经济区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合围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，辐射范围广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14" y="2420888"/>
            <a:ext cx="533983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6173351" y="19168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从江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7478" y="2298882"/>
            <a:ext cx="5400600" cy="1058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从江素有“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黔南门户、桂北要津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”之称，是贵州通往“两广”的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大门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处于黔中经济区、北部湾经济区、长株潭经济区和珠三角经济区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四大经济区的合围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之中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3351" y="37077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贯洞镇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7478" y="4106920"/>
            <a:ext cx="5400600" cy="205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个中心：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黎平、从江、榕江、广西三江等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“半小时经济圈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中心点；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匀、柳州、桂林、怀化等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“两小时经济圈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中心点；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区域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集散地和物流中心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600"/>
              </a:lnSpc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个主要门户：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云、贵通向粤港澳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的主要门户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600"/>
              </a:lnSpc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个“最靠近”：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整个西南地区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靠近沿海发达地区和珠江三角洲的经济开发区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3267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交通区位优越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开发优势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4870" y="134076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交通条件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水、陆、空立体式交通网络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，交通十分便利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35735" y="1838382"/>
            <a:ext cx="2448272" cy="2448272"/>
          </a:xfrm>
          <a:prstGeom prst="ellipse">
            <a:avLst/>
          </a:prstGeom>
          <a:blipFill>
            <a:blip r:embed="rId2" cstate="print"/>
            <a:stretch>
              <a:fillRect t="-1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86756" y="1838382"/>
            <a:ext cx="2448272" cy="2448272"/>
          </a:xfrm>
          <a:prstGeom prst="ellipse">
            <a:avLst/>
          </a:prstGeom>
          <a:blipFill>
            <a:blip r:embed="rId3" cstate="print"/>
            <a:stretch>
              <a:fillRect t="-1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784715" y="1838382"/>
            <a:ext cx="2448272" cy="2448272"/>
          </a:xfrm>
          <a:prstGeom prst="ellipse">
            <a:avLst/>
          </a:prstGeom>
          <a:blipFill>
            <a:blip r:embed="rId4" cstate="print"/>
            <a:stretch>
              <a:fillRect t="-1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22158" y="4417694"/>
            <a:ext cx="45872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厦蓉高速公路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贵广快速铁路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穿贯洞镇而过，与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黎洛高速公路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省道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在贯洞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北部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algn="just">
              <a:lnSpc>
                <a:spcPts val="26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贵州兴义至湖南永州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货运铁路专线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将在贯洞镇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附近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铁路物流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algn="just">
              <a:lnSpc>
                <a:spcPts val="26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321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国道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以及周边已投运的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湘黔铁路复线、沪瑞高速公路、支柳铁路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等与贯洞镇连接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6756" y="4417694"/>
            <a:ext cx="2282967" cy="1058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贯洞镇建有四级航道标准、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吨级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通航能力的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八洛码头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9766" y="4417694"/>
            <a:ext cx="28803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贵阳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龙洞堡国际机场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荔波机场、黎平机场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等与贯洞镇陆路交通网接驳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979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政策条件扶持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开发优势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41455" y="3001223"/>
            <a:ext cx="10158469" cy="2804041"/>
            <a:chOff x="740875" y="1988840"/>
            <a:chExt cx="10158469" cy="2804041"/>
          </a:xfrm>
        </p:grpSpPr>
        <p:grpSp>
          <p:nvGrpSpPr>
            <p:cNvPr id="5" name="组合 4"/>
            <p:cNvGrpSpPr/>
            <p:nvPr/>
          </p:nvGrpSpPr>
          <p:grpSpPr>
            <a:xfrm>
              <a:off x="740875" y="1988840"/>
              <a:ext cx="10158469" cy="2804041"/>
              <a:chOff x="723900" y="1819412"/>
              <a:chExt cx="10158469" cy="2804041"/>
            </a:xfrm>
          </p:grpSpPr>
          <p:sp>
            <p:nvSpPr>
              <p:cNvPr id="8" name="任意多边形 7"/>
              <p:cNvSpPr/>
              <p:nvPr/>
            </p:nvSpPr>
            <p:spPr>
              <a:xfrm flipH="1">
                <a:off x="723900" y="2763166"/>
                <a:ext cx="10158469" cy="40440"/>
              </a:xfrm>
              <a:custGeom>
                <a:avLst/>
                <a:gdLst>
                  <a:gd name="connsiteX0" fmla="*/ 7977051 w 7977051"/>
                  <a:gd name="connsiteY0" fmla="*/ 0 h 31619"/>
                  <a:gd name="connsiteX1" fmla="*/ 0 w 7977051"/>
                  <a:gd name="connsiteY1" fmla="*/ 0 h 31619"/>
                  <a:gd name="connsiteX2" fmla="*/ 0 w 7977051"/>
                  <a:gd name="connsiteY2" fmla="*/ 31619 h 31619"/>
                  <a:gd name="connsiteX3" fmla="*/ 7977051 w 7977051"/>
                  <a:gd name="connsiteY3" fmla="*/ 31619 h 31619"/>
                  <a:gd name="connsiteX4" fmla="*/ 7977051 w 7977051"/>
                  <a:gd name="connsiteY4" fmla="*/ 15810 h 3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051" h="31619">
                    <a:moveTo>
                      <a:pt x="7977051" y="0"/>
                    </a:moveTo>
                    <a:lnTo>
                      <a:pt x="0" y="0"/>
                    </a:lnTo>
                    <a:lnTo>
                      <a:pt x="0" y="31619"/>
                    </a:lnTo>
                    <a:lnTo>
                      <a:pt x="7977051" y="31619"/>
                    </a:lnTo>
                    <a:lnTo>
                      <a:pt x="7977051" y="15810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34"/>
              <p:cNvSpPr/>
              <p:nvPr/>
            </p:nvSpPr>
            <p:spPr>
              <a:xfrm>
                <a:off x="2280063" y="2629715"/>
                <a:ext cx="268924" cy="266903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" name="Oval 34"/>
              <p:cNvSpPr/>
              <p:nvPr/>
            </p:nvSpPr>
            <p:spPr>
              <a:xfrm>
                <a:off x="5653508" y="2629715"/>
                <a:ext cx="268925" cy="266903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" name="Oval 34"/>
              <p:cNvSpPr/>
              <p:nvPr/>
            </p:nvSpPr>
            <p:spPr>
              <a:xfrm>
                <a:off x="8997936" y="2629715"/>
                <a:ext cx="266903" cy="266903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" name="Straight Connector 32"/>
              <p:cNvCxnSpPr/>
              <p:nvPr/>
            </p:nvCxnSpPr>
            <p:spPr>
              <a:xfrm flipV="1">
                <a:off x="2424079" y="2783386"/>
                <a:ext cx="0" cy="766335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32"/>
              <p:cNvCxnSpPr/>
              <p:nvPr/>
            </p:nvCxnSpPr>
            <p:spPr>
              <a:xfrm flipV="1">
                <a:off x="5786959" y="2763167"/>
                <a:ext cx="0" cy="76633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32"/>
              <p:cNvCxnSpPr/>
              <p:nvPr/>
            </p:nvCxnSpPr>
            <p:spPr>
              <a:xfrm flipV="1">
                <a:off x="9136233" y="2761696"/>
                <a:ext cx="0" cy="766335"/>
              </a:xfrm>
              <a:prstGeom prst="line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圆角矩形 17"/>
              <p:cNvSpPr/>
              <p:nvPr/>
            </p:nvSpPr>
            <p:spPr>
              <a:xfrm>
                <a:off x="1055927" y="3627834"/>
                <a:ext cx="2736304" cy="95848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4434982" y="3594605"/>
                <a:ext cx="2736304" cy="102493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752671" y="3590695"/>
                <a:ext cx="2736304" cy="103275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Sev01"/>
              <p:cNvSpPr>
                <a:spLocks noChangeAspect="1"/>
              </p:cNvSpPr>
              <p:nvPr/>
            </p:nvSpPr>
            <p:spPr>
              <a:xfrm>
                <a:off x="8760783" y="1819412"/>
                <a:ext cx="663212" cy="66321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25" name="Freeform 105"/>
              <p:cNvSpPr>
                <a:spLocks noEditPoints="1"/>
              </p:cNvSpPr>
              <p:nvPr/>
            </p:nvSpPr>
            <p:spPr bwMode="auto">
              <a:xfrm>
                <a:off x="8894815" y="1976613"/>
                <a:ext cx="370024" cy="363957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Sev01"/>
              <p:cNvSpPr>
                <a:spLocks noChangeAspect="1"/>
              </p:cNvSpPr>
              <p:nvPr/>
            </p:nvSpPr>
            <p:spPr>
              <a:xfrm>
                <a:off x="2064039" y="1826986"/>
                <a:ext cx="661191" cy="6632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27" name="Freeform 62"/>
              <p:cNvSpPr>
                <a:spLocks noEditPoints="1"/>
              </p:cNvSpPr>
              <p:nvPr/>
            </p:nvSpPr>
            <p:spPr bwMode="auto">
              <a:xfrm>
                <a:off x="2208055" y="1970548"/>
                <a:ext cx="374067" cy="376089"/>
              </a:xfrm>
              <a:custGeom>
                <a:avLst/>
                <a:gdLst>
                  <a:gd name="T0" fmla="*/ 58 w 58"/>
                  <a:gd name="T1" fmla="*/ 33 h 58"/>
                  <a:gd name="T2" fmla="*/ 57 w 58"/>
                  <a:gd name="T3" fmla="*/ 34 h 58"/>
                  <a:gd name="T4" fmla="*/ 50 w 58"/>
                  <a:gd name="T5" fmla="*/ 35 h 58"/>
                  <a:gd name="T6" fmla="*/ 49 w 58"/>
                  <a:gd name="T7" fmla="*/ 39 h 58"/>
                  <a:gd name="T8" fmla="*/ 53 w 58"/>
                  <a:gd name="T9" fmla="*/ 44 h 58"/>
                  <a:gd name="T10" fmla="*/ 53 w 58"/>
                  <a:gd name="T11" fmla="*/ 45 h 58"/>
                  <a:gd name="T12" fmla="*/ 53 w 58"/>
                  <a:gd name="T13" fmla="*/ 46 h 58"/>
                  <a:gd name="T14" fmla="*/ 45 w 58"/>
                  <a:gd name="T15" fmla="*/ 53 h 58"/>
                  <a:gd name="T16" fmla="*/ 44 w 58"/>
                  <a:gd name="T17" fmla="*/ 52 h 58"/>
                  <a:gd name="T18" fmla="*/ 39 w 58"/>
                  <a:gd name="T19" fmla="*/ 48 h 58"/>
                  <a:gd name="T20" fmla="*/ 36 w 58"/>
                  <a:gd name="T21" fmla="*/ 50 h 58"/>
                  <a:gd name="T22" fmla="*/ 34 w 58"/>
                  <a:gd name="T23" fmla="*/ 57 h 58"/>
                  <a:gd name="T24" fmla="*/ 33 w 58"/>
                  <a:gd name="T25" fmla="*/ 58 h 58"/>
                  <a:gd name="T26" fmla="*/ 25 w 58"/>
                  <a:gd name="T27" fmla="*/ 58 h 58"/>
                  <a:gd name="T28" fmla="*/ 23 w 58"/>
                  <a:gd name="T29" fmla="*/ 57 h 58"/>
                  <a:gd name="T30" fmla="*/ 22 w 58"/>
                  <a:gd name="T31" fmla="*/ 50 h 58"/>
                  <a:gd name="T32" fmla="*/ 19 w 58"/>
                  <a:gd name="T33" fmla="*/ 48 h 58"/>
                  <a:gd name="T34" fmla="*/ 14 w 58"/>
                  <a:gd name="T35" fmla="*/ 52 h 58"/>
                  <a:gd name="T36" fmla="*/ 13 w 58"/>
                  <a:gd name="T37" fmla="*/ 53 h 58"/>
                  <a:gd name="T38" fmla="*/ 12 w 58"/>
                  <a:gd name="T39" fmla="*/ 52 h 58"/>
                  <a:gd name="T40" fmla="*/ 5 w 58"/>
                  <a:gd name="T41" fmla="*/ 46 h 58"/>
                  <a:gd name="T42" fmla="*/ 5 w 58"/>
                  <a:gd name="T43" fmla="*/ 45 h 58"/>
                  <a:gd name="T44" fmla="*/ 5 w 58"/>
                  <a:gd name="T45" fmla="*/ 44 h 58"/>
                  <a:gd name="T46" fmla="*/ 9 w 58"/>
                  <a:gd name="T47" fmla="*/ 39 h 58"/>
                  <a:gd name="T48" fmla="*/ 8 w 58"/>
                  <a:gd name="T49" fmla="*/ 35 h 58"/>
                  <a:gd name="T50" fmla="*/ 1 w 58"/>
                  <a:gd name="T51" fmla="*/ 34 h 58"/>
                  <a:gd name="T52" fmla="*/ 0 w 58"/>
                  <a:gd name="T53" fmla="*/ 33 h 58"/>
                  <a:gd name="T54" fmla="*/ 0 w 58"/>
                  <a:gd name="T55" fmla="*/ 24 h 58"/>
                  <a:gd name="T56" fmla="*/ 1 w 58"/>
                  <a:gd name="T57" fmla="*/ 23 h 58"/>
                  <a:gd name="T58" fmla="*/ 8 w 58"/>
                  <a:gd name="T59" fmla="*/ 22 h 58"/>
                  <a:gd name="T60" fmla="*/ 9 w 58"/>
                  <a:gd name="T61" fmla="*/ 18 h 58"/>
                  <a:gd name="T62" fmla="*/ 5 w 58"/>
                  <a:gd name="T63" fmla="*/ 13 h 58"/>
                  <a:gd name="T64" fmla="*/ 5 w 58"/>
                  <a:gd name="T65" fmla="*/ 12 h 58"/>
                  <a:gd name="T66" fmla="*/ 5 w 58"/>
                  <a:gd name="T67" fmla="*/ 11 h 58"/>
                  <a:gd name="T68" fmla="*/ 13 w 58"/>
                  <a:gd name="T69" fmla="*/ 5 h 58"/>
                  <a:gd name="T70" fmla="*/ 14 w 58"/>
                  <a:gd name="T71" fmla="*/ 5 h 58"/>
                  <a:gd name="T72" fmla="*/ 19 w 58"/>
                  <a:gd name="T73" fmla="*/ 9 h 58"/>
                  <a:gd name="T74" fmla="*/ 22 w 58"/>
                  <a:gd name="T75" fmla="*/ 8 h 58"/>
                  <a:gd name="T76" fmla="*/ 23 w 58"/>
                  <a:gd name="T77" fmla="*/ 1 h 58"/>
                  <a:gd name="T78" fmla="*/ 25 w 58"/>
                  <a:gd name="T79" fmla="*/ 0 h 58"/>
                  <a:gd name="T80" fmla="*/ 33 w 58"/>
                  <a:gd name="T81" fmla="*/ 0 h 58"/>
                  <a:gd name="T82" fmla="*/ 34 w 58"/>
                  <a:gd name="T83" fmla="*/ 1 h 58"/>
                  <a:gd name="T84" fmla="*/ 36 w 58"/>
                  <a:gd name="T85" fmla="*/ 8 h 58"/>
                  <a:gd name="T86" fmla="*/ 39 w 58"/>
                  <a:gd name="T87" fmla="*/ 9 h 58"/>
                  <a:gd name="T88" fmla="*/ 44 w 58"/>
                  <a:gd name="T89" fmla="*/ 5 h 58"/>
                  <a:gd name="T90" fmla="*/ 45 w 58"/>
                  <a:gd name="T91" fmla="*/ 5 h 58"/>
                  <a:gd name="T92" fmla="*/ 46 w 58"/>
                  <a:gd name="T93" fmla="*/ 5 h 58"/>
                  <a:gd name="T94" fmla="*/ 52 w 58"/>
                  <a:gd name="T95" fmla="*/ 12 h 58"/>
                  <a:gd name="T96" fmla="*/ 53 w 58"/>
                  <a:gd name="T97" fmla="*/ 12 h 58"/>
                  <a:gd name="T98" fmla="*/ 52 w 58"/>
                  <a:gd name="T99" fmla="*/ 13 h 58"/>
                  <a:gd name="T100" fmla="*/ 48 w 58"/>
                  <a:gd name="T101" fmla="*/ 18 h 58"/>
                  <a:gd name="T102" fmla="*/ 50 w 58"/>
                  <a:gd name="T103" fmla="*/ 22 h 58"/>
                  <a:gd name="T104" fmla="*/ 57 w 58"/>
                  <a:gd name="T105" fmla="*/ 23 h 58"/>
                  <a:gd name="T106" fmla="*/ 58 w 58"/>
                  <a:gd name="T107" fmla="*/ 25 h 58"/>
                  <a:gd name="T108" fmla="*/ 58 w 58"/>
                  <a:gd name="T109" fmla="*/ 33 h 58"/>
                  <a:gd name="T110" fmla="*/ 29 w 58"/>
                  <a:gd name="T111" fmla="*/ 19 h 58"/>
                  <a:gd name="T112" fmla="*/ 19 w 58"/>
                  <a:gd name="T113" fmla="*/ 29 h 58"/>
                  <a:gd name="T114" fmla="*/ 29 w 58"/>
                  <a:gd name="T115" fmla="*/ 38 h 58"/>
                  <a:gd name="T116" fmla="*/ 39 w 58"/>
                  <a:gd name="T117" fmla="*/ 29 h 58"/>
                  <a:gd name="T118" fmla="*/ 29 w 58"/>
                  <a:gd name="T119" fmla="*/ 19 h 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8" h="58">
                    <a:moveTo>
                      <a:pt x="58" y="33"/>
                    </a:moveTo>
                    <a:cubicBezTo>
                      <a:pt x="58" y="34"/>
                      <a:pt x="58" y="34"/>
                      <a:pt x="57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7"/>
                      <a:pt x="49" y="38"/>
                      <a:pt x="49" y="39"/>
                    </a:cubicBezTo>
                    <a:cubicBezTo>
                      <a:pt x="50" y="41"/>
                      <a:pt x="51" y="42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2" y="47"/>
                      <a:pt x="47" y="53"/>
                      <a:pt x="45" y="53"/>
                    </a:cubicBezTo>
                    <a:cubicBezTo>
                      <a:pt x="45" y="53"/>
                      <a:pt x="45" y="53"/>
                      <a:pt x="44" y="5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7" y="49"/>
                      <a:pt x="36" y="50"/>
                    </a:cubicBezTo>
                    <a:cubicBezTo>
                      <a:pt x="35" y="52"/>
                      <a:pt x="35" y="55"/>
                      <a:pt x="34" y="57"/>
                    </a:cubicBezTo>
                    <a:cubicBezTo>
                      <a:pt x="34" y="57"/>
                      <a:pt x="34" y="58"/>
                      <a:pt x="33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4" y="58"/>
                      <a:pt x="23" y="57"/>
                      <a:pt x="23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9"/>
                      <a:pt x="20" y="49"/>
                      <a:pt x="19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0"/>
                      <a:pt x="7" y="48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4"/>
                      <a:pt x="5" y="44"/>
                    </a:cubicBezTo>
                    <a:cubicBezTo>
                      <a:pt x="7" y="42"/>
                      <a:pt x="8" y="41"/>
                      <a:pt x="9" y="39"/>
                    </a:cubicBezTo>
                    <a:cubicBezTo>
                      <a:pt x="9" y="38"/>
                      <a:pt x="8" y="37"/>
                      <a:pt x="8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9" y="20"/>
                      <a:pt x="9" y="18"/>
                    </a:cubicBezTo>
                    <a:cubicBezTo>
                      <a:pt x="8" y="17"/>
                      <a:pt x="7" y="15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0"/>
                      <a:pt x="11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2" y="5"/>
                      <a:pt x="23" y="3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8" y="9"/>
                      <a:pt x="39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7"/>
                      <a:pt x="51" y="9"/>
                      <a:pt x="52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2" y="13"/>
                    </a:cubicBezTo>
                    <a:cubicBezTo>
                      <a:pt x="51" y="15"/>
                      <a:pt x="50" y="17"/>
                      <a:pt x="48" y="18"/>
                    </a:cubicBezTo>
                    <a:cubicBezTo>
                      <a:pt x="49" y="20"/>
                      <a:pt x="50" y="21"/>
                      <a:pt x="50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3"/>
                      <a:pt x="58" y="24"/>
                      <a:pt x="58" y="25"/>
                    </a:cubicBezTo>
                    <a:lnTo>
                      <a:pt x="58" y="33"/>
                    </a:lnTo>
                    <a:close/>
                    <a:moveTo>
                      <a:pt x="29" y="19"/>
                    </a:moveTo>
                    <a:cubicBezTo>
                      <a:pt x="24" y="19"/>
                      <a:pt x="19" y="23"/>
                      <a:pt x="19" y="29"/>
                    </a:cubicBezTo>
                    <a:cubicBezTo>
                      <a:pt x="19" y="34"/>
                      <a:pt x="24" y="38"/>
                      <a:pt x="29" y="38"/>
                    </a:cubicBezTo>
                    <a:cubicBezTo>
                      <a:pt x="34" y="38"/>
                      <a:pt x="39" y="34"/>
                      <a:pt x="39" y="29"/>
                    </a:cubicBezTo>
                    <a:cubicBezTo>
                      <a:pt x="39" y="23"/>
                      <a:pt x="34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Sev01"/>
              <p:cNvSpPr>
                <a:spLocks noChangeAspect="1"/>
              </p:cNvSpPr>
              <p:nvPr/>
            </p:nvSpPr>
            <p:spPr>
              <a:xfrm>
                <a:off x="5457375" y="1826986"/>
                <a:ext cx="663212" cy="6632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29" name="Freeform 135"/>
              <p:cNvSpPr>
                <a:spLocks noEditPoints="1"/>
              </p:cNvSpPr>
              <p:nvPr/>
            </p:nvSpPr>
            <p:spPr bwMode="auto">
              <a:xfrm>
                <a:off x="5590827" y="1972569"/>
                <a:ext cx="396309" cy="372045"/>
              </a:xfrm>
              <a:custGeom>
                <a:avLst/>
                <a:gdLst>
                  <a:gd name="T0" fmla="*/ 13 w 73"/>
                  <a:gd name="T1" fmla="*/ 39 h 68"/>
                  <a:gd name="T2" fmla="*/ 8 w 73"/>
                  <a:gd name="T3" fmla="*/ 39 h 68"/>
                  <a:gd name="T4" fmla="*/ 0 w 73"/>
                  <a:gd name="T5" fmla="*/ 33 h 68"/>
                  <a:gd name="T6" fmla="*/ 5 w 73"/>
                  <a:gd name="T7" fmla="*/ 19 h 68"/>
                  <a:gd name="T8" fmla="*/ 15 w 73"/>
                  <a:gd name="T9" fmla="*/ 22 h 68"/>
                  <a:gd name="T10" fmla="*/ 20 w 73"/>
                  <a:gd name="T11" fmla="*/ 21 h 68"/>
                  <a:gd name="T12" fmla="*/ 20 w 73"/>
                  <a:gd name="T13" fmla="*/ 24 h 68"/>
                  <a:gd name="T14" fmla="*/ 23 w 73"/>
                  <a:gd name="T15" fmla="*/ 34 h 68"/>
                  <a:gd name="T16" fmla="*/ 13 w 73"/>
                  <a:gd name="T17" fmla="*/ 39 h 68"/>
                  <a:gd name="T18" fmla="*/ 15 w 73"/>
                  <a:gd name="T19" fmla="*/ 19 h 68"/>
                  <a:gd name="T20" fmla="*/ 5 w 73"/>
                  <a:gd name="T21" fmla="*/ 9 h 68"/>
                  <a:gd name="T22" fmla="*/ 15 w 73"/>
                  <a:gd name="T23" fmla="*/ 0 h 68"/>
                  <a:gd name="T24" fmla="*/ 25 w 73"/>
                  <a:gd name="T25" fmla="*/ 9 h 68"/>
                  <a:gd name="T26" fmla="*/ 15 w 73"/>
                  <a:gd name="T27" fmla="*/ 19 h 68"/>
                  <a:gd name="T28" fmla="*/ 53 w 73"/>
                  <a:gd name="T29" fmla="*/ 68 h 68"/>
                  <a:gd name="T30" fmla="*/ 20 w 73"/>
                  <a:gd name="T31" fmla="*/ 68 h 68"/>
                  <a:gd name="T32" fmla="*/ 10 w 73"/>
                  <a:gd name="T33" fmla="*/ 58 h 68"/>
                  <a:gd name="T34" fmla="*/ 23 w 73"/>
                  <a:gd name="T35" fmla="*/ 36 h 68"/>
                  <a:gd name="T36" fmla="*/ 37 w 73"/>
                  <a:gd name="T37" fmla="*/ 41 h 68"/>
                  <a:gd name="T38" fmla="*/ 50 w 73"/>
                  <a:gd name="T39" fmla="*/ 36 h 68"/>
                  <a:gd name="T40" fmla="*/ 64 w 73"/>
                  <a:gd name="T41" fmla="*/ 58 h 68"/>
                  <a:gd name="T42" fmla="*/ 53 w 73"/>
                  <a:gd name="T43" fmla="*/ 68 h 68"/>
                  <a:gd name="T44" fmla="*/ 37 w 73"/>
                  <a:gd name="T45" fmla="*/ 39 h 68"/>
                  <a:gd name="T46" fmla="*/ 22 w 73"/>
                  <a:gd name="T47" fmla="*/ 24 h 68"/>
                  <a:gd name="T48" fmla="*/ 37 w 73"/>
                  <a:gd name="T49" fmla="*/ 9 h 68"/>
                  <a:gd name="T50" fmla="*/ 51 w 73"/>
                  <a:gd name="T51" fmla="*/ 24 h 68"/>
                  <a:gd name="T52" fmla="*/ 37 w 73"/>
                  <a:gd name="T53" fmla="*/ 39 h 68"/>
                  <a:gd name="T54" fmla="*/ 59 w 73"/>
                  <a:gd name="T55" fmla="*/ 19 h 68"/>
                  <a:gd name="T56" fmla="*/ 49 w 73"/>
                  <a:gd name="T57" fmla="*/ 9 h 68"/>
                  <a:gd name="T58" fmla="*/ 59 w 73"/>
                  <a:gd name="T59" fmla="*/ 0 h 68"/>
                  <a:gd name="T60" fmla="*/ 68 w 73"/>
                  <a:gd name="T61" fmla="*/ 9 h 68"/>
                  <a:gd name="T62" fmla="*/ 59 w 73"/>
                  <a:gd name="T63" fmla="*/ 19 h 68"/>
                  <a:gd name="T64" fmla="*/ 66 w 73"/>
                  <a:gd name="T65" fmla="*/ 39 h 68"/>
                  <a:gd name="T66" fmla="*/ 61 w 73"/>
                  <a:gd name="T67" fmla="*/ 39 h 68"/>
                  <a:gd name="T68" fmla="*/ 51 w 73"/>
                  <a:gd name="T69" fmla="*/ 34 h 68"/>
                  <a:gd name="T70" fmla="*/ 54 w 73"/>
                  <a:gd name="T71" fmla="*/ 24 h 68"/>
                  <a:gd name="T72" fmla="*/ 54 w 73"/>
                  <a:gd name="T73" fmla="*/ 21 h 68"/>
                  <a:gd name="T74" fmla="*/ 59 w 73"/>
                  <a:gd name="T75" fmla="*/ 22 h 68"/>
                  <a:gd name="T76" fmla="*/ 69 w 73"/>
                  <a:gd name="T77" fmla="*/ 19 h 68"/>
                  <a:gd name="T78" fmla="*/ 73 w 73"/>
                  <a:gd name="T79" fmla="*/ 33 h 68"/>
                  <a:gd name="T80" fmla="*/ 66 w 73"/>
                  <a:gd name="T81" fmla="*/ 39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000894" y="3857724"/>
              <a:ext cx="287671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《中医药发展战略规划纲要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(2016</a:t>
              </a: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2030</a:t>
              </a: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51957" y="3857724"/>
              <a:ext cx="2736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《贵州省新医药产业发展规划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(2014</a:t>
              </a: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84459" y="3857724"/>
              <a:ext cx="28501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《黔东南州关于加快中药材产业发展的意见》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8121" y="1447909"/>
            <a:ext cx="10225136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钩藤的医药保健研发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，钩藤逐渐成为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心血管等疾病用药的主要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原料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，其种植和产品研发意义深远，因此，各级政府及相关部门在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中药种植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医药企业建设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等方面给予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大力支持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979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政策条件扶持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开发优势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121067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从江县招商引资优惠政策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1700808"/>
            <a:ext cx="12226925" cy="2524794"/>
            <a:chOff x="0" y="2056334"/>
            <a:chExt cx="12226925" cy="2524794"/>
          </a:xfrm>
        </p:grpSpPr>
        <p:grpSp>
          <p:nvGrpSpPr>
            <p:cNvPr id="23" name="组合 22"/>
            <p:cNvGrpSpPr/>
            <p:nvPr/>
          </p:nvGrpSpPr>
          <p:grpSpPr>
            <a:xfrm>
              <a:off x="0" y="2056334"/>
              <a:ext cx="12226925" cy="2524794"/>
              <a:chOff x="0" y="2060848"/>
              <a:chExt cx="12226925" cy="2524794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2060848"/>
                <a:ext cx="12226925" cy="237075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flipV="1">
                <a:off x="2405195" y="4429141"/>
                <a:ext cx="241991" cy="156501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348994" y="2932868"/>
                <a:ext cx="18052" cy="67711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943118" y="2932868"/>
                <a:ext cx="18052" cy="67711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 flipV="1">
                <a:off x="5992467" y="4427682"/>
                <a:ext cx="241991" cy="156501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flipV="1">
                <a:off x="9649186" y="4427676"/>
                <a:ext cx="241991" cy="156501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065790" y="2555687"/>
                <a:ext cx="1512168" cy="151216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720974" y="2555687"/>
                <a:ext cx="1512168" cy="151216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393382" y="2555687"/>
                <a:ext cx="1512168" cy="151216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9310165" y="3041197"/>
              <a:ext cx="103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56978" y="3073663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税收资金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42729" y="3064446"/>
              <a:ext cx="1512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土地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487458" y="4509120"/>
            <a:ext cx="3744416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享受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西部大开发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贵州省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黔东南州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人民政府制定的相关优惠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“一事一议”、“一企一策”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8846" y="4509120"/>
            <a:ext cx="3633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企业工人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资金补贴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年免租金后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年租金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减半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100-2000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的奖励扶持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72905" y="45091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大扶贫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、大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等项目用地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优先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列入城市近期建设规划，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优先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安排土地指标指标，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保障项目优先供地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5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4888" y="0"/>
            <a:ext cx="5694488" cy="6858000"/>
          </a:xfrm>
          <a:custGeom>
            <a:avLst/>
            <a:gdLst>
              <a:gd name="connsiteX0" fmla="*/ 4888 w 5694488"/>
              <a:gd name="connsiteY0" fmla="*/ 2184400 h 6858000"/>
              <a:gd name="connsiteX1" fmla="*/ 2201988 w 5694488"/>
              <a:gd name="connsiteY1" fmla="*/ 0 h 6858000"/>
              <a:gd name="connsiteX2" fmla="*/ 5694488 w 5694488"/>
              <a:gd name="connsiteY2" fmla="*/ 3429000 h 6858000"/>
              <a:gd name="connsiteX3" fmla="*/ 2214688 w 5694488"/>
              <a:gd name="connsiteY3" fmla="*/ 6858000 h 6858000"/>
              <a:gd name="connsiteX4" fmla="*/ 4888 w 5694488"/>
              <a:gd name="connsiteY4" fmla="*/ 4660900 h 6858000"/>
              <a:gd name="connsiteX5" fmla="*/ 4888 w 5694488"/>
              <a:gd name="connsiteY5" fmla="*/ 2184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488" h="6858000">
                <a:moveTo>
                  <a:pt x="4888" y="2184400"/>
                </a:moveTo>
                <a:lnTo>
                  <a:pt x="2201988" y="0"/>
                </a:lnTo>
                <a:lnTo>
                  <a:pt x="5694488" y="3429000"/>
                </a:lnTo>
                <a:lnTo>
                  <a:pt x="2214688" y="6858000"/>
                </a:lnTo>
                <a:lnTo>
                  <a:pt x="4888" y="4660900"/>
                </a:lnTo>
                <a:cubicBezTo>
                  <a:pt x="655" y="3835400"/>
                  <a:pt x="-3579" y="3009900"/>
                  <a:pt x="4888" y="2184400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32000"/>
            </a:stretch>
          </a:blip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630710" y="980728"/>
            <a:ext cx="5256584" cy="5214938"/>
          </a:xfrm>
          <a:prstGeom prst="diamond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86894" y="2276872"/>
            <a:ext cx="26642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bg1"/>
                </a:solidFill>
                <a:latin typeface="Gloucester MT Extra Condensed" pitchFamily="18" charset="0"/>
                <a:cs typeface="Arial" pitchFamily="34" charset="0"/>
              </a:rPr>
              <a:t>03</a:t>
            </a:r>
            <a:endParaRPr lang="zh-CN" altLang="en-US" sz="16600" dirty="0">
              <a:solidFill>
                <a:schemeClr val="bg1"/>
              </a:solidFill>
              <a:latin typeface="Gloucester MT Extra Condensed" pitchFamily="18" charset="0"/>
              <a:cs typeface="Arial" pitchFamily="34" charset="0"/>
            </a:endParaRPr>
          </a:p>
        </p:txBody>
      </p:sp>
      <p:cxnSp>
        <p:nvCxnSpPr>
          <p:cNvPr id="6" name="直接连接符 5"/>
          <p:cNvCxnSpPr>
            <a:stCxn id="3" idx="3"/>
          </p:cNvCxnSpPr>
          <p:nvPr/>
        </p:nvCxnSpPr>
        <p:spPr>
          <a:xfrm>
            <a:off x="6887294" y="3588197"/>
            <a:ext cx="533963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7294" y="270892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项目方案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7294" y="4076659"/>
            <a:ext cx="18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种植方案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71670" y="4076659"/>
            <a:ext cx="18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9482" y="4076659"/>
            <a:ext cx="18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产品方案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5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种植方案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项目方案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1"/>
          <p:cNvSpPr>
            <a:spLocks noChangeArrowheads="1"/>
          </p:cNvSpPr>
          <p:nvPr/>
        </p:nvSpPr>
        <p:spPr bwMode="gray">
          <a:xfrm>
            <a:off x="6685902" y="1826970"/>
            <a:ext cx="5093122" cy="1310897"/>
          </a:xfrm>
          <a:prstGeom prst="roundRect">
            <a:avLst>
              <a:gd name="adj" fmla="val 11505"/>
            </a:avLst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农民专业合作社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农户</a:t>
            </a:r>
            <a:endParaRPr lang="en-US" altLang="zh-CN" sz="1600" b="1" dirty="0">
              <a:solidFill>
                <a:srgbClr val="314865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项目实施单位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向农户提供优质种苗、专用肥、农药和种植技术，由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农民专业合作社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和基地技术人员负责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组织农户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，按照中药生产标准操作规程（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SOP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）进行种植，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公司以订单方式进行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收购</a:t>
            </a:r>
            <a:endParaRPr lang="zh-CN" altLang="zh-CN" sz="1200" b="1" dirty="0">
              <a:solidFill>
                <a:srgbClr val="31486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标题1"/>
          <p:cNvSpPr>
            <a:spLocks noChangeArrowheads="1"/>
          </p:cNvSpPr>
          <p:nvPr/>
        </p:nvSpPr>
        <p:spPr bwMode="gray">
          <a:xfrm>
            <a:off x="5198330" y="1820260"/>
            <a:ext cx="1487572" cy="1317606"/>
          </a:xfrm>
          <a:prstGeom prst="roundRect">
            <a:avLst>
              <a:gd name="adj" fmla="val 11921"/>
            </a:avLst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种植模式</a:t>
            </a:r>
            <a:endParaRPr lang="zh-CN" altLang="zh-CN" sz="2000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2"/>
          <p:cNvSpPr>
            <a:spLocks noChangeArrowheads="1"/>
          </p:cNvSpPr>
          <p:nvPr/>
        </p:nvSpPr>
        <p:spPr bwMode="gray">
          <a:xfrm>
            <a:off x="6685902" y="3419980"/>
            <a:ext cx="5093122" cy="1306562"/>
          </a:xfrm>
          <a:prstGeom prst="roundRect">
            <a:avLst>
              <a:gd name="adj" fmla="val 11505"/>
            </a:avLst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漂浮板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育苗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是将钩藤蒴果干燥后将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种子与细木灰或者细沙拌种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的方式，将这种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混合物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均匀放置漂浮板的小格内，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置于温室内培养</a:t>
            </a:r>
            <a:endParaRPr lang="zh-CN" altLang="zh-CN" sz="1200" b="1" dirty="0">
              <a:solidFill>
                <a:srgbClr val="31486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标题2"/>
          <p:cNvSpPr>
            <a:spLocks noChangeArrowheads="1"/>
          </p:cNvSpPr>
          <p:nvPr/>
        </p:nvSpPr>
        <p:spPr bwMode="gray">
          <a:xfrm>
            <a:off x="5198328" y="3419980"/>
            <a:ext cx="1487574" cy="1306562"/>
          </a:xfrm>
          <a:prstGeom prst="roundRect">
            <a:avLst>
              <a:gd name="adj" fmla="val 1192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2000" b="1" dirty="0" smtClean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育苗过程</a:t>
            </a:r>
            <a:endParaRPr lang="zh-CN" altLang="zh-CN" sz="2000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标题3"/>
          <p:cNvSpPr>
            <a:spLocks noChangeArrowheads="1"/>
          </p:cNvSpPr>
          <p:nvPr/>
        </p:nvSpPr>
        <p:spPr bwMode="gray">
          <a:xfrm>
            <a:off x="5198330" y="4999507"/>
            <a:ext cx="1487572" cy="1294905"/>
          </a:xfrm>
          <a:prstGeom prst="roundRect">
            <a:avLst>
              <a:gd name="adj" fmla="val 11921"/>
            </a:avLst>
          </a:prstGeom>
          <a:solidFill>
            <a:schemeClr val="bg2">
              <a:lumMod val="1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2000" b="1" dirty="0" smtClean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种植流程</a:t>
            </a:r>
            <a:endParaRPr lang="zh-CN" altLang="zh-CN" sz="2000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" r="25960"/>
          <a:stretch/>
        </p:blipFill>
        <p:spPr>
          <a:xfrm>
            <a:off x="742930" y="1916832"/>
            <a:ext cx="3930372" cy="444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49928" y="111235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项目将种植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亩钩藤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2"/>
          <p:cNvSpPr>
            <a:spLocks noChangeArrowheads="1"/>
          </p:cNvSpPr>
          <p:nvPr/>
        </p:nvSpPr>
        <p:spPr bwMode="gray">
          <a:xfrm>
            <a:off x="6685902" y="4987850"/>
            <a:ext cx="5093122" cy="1306562"/>
          </a:xfrm>
          <a:prstGeom prst="roundRect">
            <a:avLst>
              <a:gd name="adj" fmla="val 11505"/>
            </a:avLst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0" dirty="0">
              <a:solidFill>
                <a:srgbClr val="31486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872359" y="5136084"/>
            <a:ext cx="4720207" cy="1010142"/>
            <a:chOff x="1443125" y="3506710"/>
            <a:chExt cx="4720207" cy="1010142"/>
          </a:xfrm>
        </p:grpSpPr>
        <p:sp>
          <p:nvSpPr>
            <p:cNvPr id="45" name="TextBox 44"/>
            <p:cNvSpPr txBox="1"/>
            <p:nvPr/>
          </p:nvSpPr>
          <p:spPr>
            <a:xfrm>
              <a:off x="1443125" y="3506710"/>
              <a:ext cx="911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整地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01571" y="3506710"/>
              <a:ext cx="911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植苗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75856" y="3506710"/>
              <a:ext cx="12280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抚育施肥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35221" y="3506710"/>
              <a:ext cx="911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补植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68035" y="3510954"/>
              <a:ext cx="695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打顶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70698" y="4178298"/>
              <a:ext cx="64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采收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KSO_Shape"/>
            <p:cNvSpPr/>
            <p:nvPr/>
          </p:nvSpPr>
          <p:spPr>
            <a:xfrm>
              <a:off x="2066052" y="3534452"/>
              <a:ext cx="337148" cy="304557"/>
            </a:xfrm>
            <a:custGeom>
              <a:avLst/>
              <a:gdLst>
                <a:gd name="connsiteX0" fmla="*/ 1909641 w 3259563"/>
                <a:gd name="connsiteY0" fmla="*/ 293210 h 2941871"/>
                <a:gd name="connsiteX1" fmla="*/ 3087365 w 3259563"/>
                <a:gd name="connsiteY1" fmla="*/ 1470936 h 2941871"/>
                <a:gd name="connsiteX2" fmla="*/ 1909641 w 3259563"/>
                <a:gd name="connsiteY2" fmla="*/ 2648659 h 2941871"/>
                <a:gd name="connsiteX3" fmla="*/ 1909641 w 3259563"/>
                <a:gd name="connsiteY3" fmla="*/ 2070825 h 2941871"/>
                <a:gd name="connsiteX4" fmla="*/ 130213 w 3259563"/>
                <a:gd name="connsiteY4" fmla="*/ 2070825 h 2941871"/>
                <a:gd name="connsiteX5" fmla="*/ 130213 w 3259563"/>
                <a:gd name="connsiteY5" fmla="*/ 871045 h 2941871"/>
                <a:gd name="connsiteX6" fmla="*/ 1909641 w 3259563"/>
                <a:gd name="connsiteY6" fmla="*/ 871045 h 2941871"/>
                <a:gd name="connsiteX7" fmla="*/ 1879687 w 3259563"/>
                <a:gd name="connsiteY7" fmla="*/ 220369 h 2941871"/>
                <a:gd name="connsiteX8" fmla="*/ 1879687 w 3259563"/>
                <a:gd name="connsiteY8" fmla="*/ 845652 h 2941871"/>
                <a:gd name="connsiteX9" fmla="*/ 105916 w 3259563"/>
                <a:gd name="connsiteY9" fmla="*/ 845652 h 2941871"/>
                <a:gd name="connsiteX10" fmla="*/ 105916 w 3259563"/>
                <a:gd name="connsiteY10" fmla="*/ 2096218 h 2941871"/>
                <a:gd name="connsiteX11" fmla="*/ 1879687 w 3259563"/>
                <a:gd name="connsiteY11" fmla="*/ 2096218 h 2941871"/>
                <a:gd name="connsiteX12" fmla="*/ 1879687 w 3259563"/>
                <a:gd name="connsiteY12" fmla="*/ 2721501 h 2941871"/>
                <a:gd name="connsiteX13" fmla="*/ 3130252 w 3259563"/>
                <a:gd name="connsiteY13" fmla="*/ 1470936 h 2941871"/>
                <a:gd name="connsiteX14" fmla="*/ 1788628 w 3259563"/>
                <a:gd name="connsiteY14" fmla="*/ 0 h 2941871"/>
                <a:gd name="connsiteX15" fmla="*/ 3259563 w 3259563"/>
                <a:gd name="connsiteY15" fmla="*/ 1470936 h 2941871"/>
                <a:gd name="connsiteX16" fmla="*/ 1788628 w 3259563"/>
                <a:gd name="connsiteY16" fmla="*/ 2941871 h 2941871"/>
                <a:gd name="connsiteX17" fmla="*/ 1788628 w 3259563"/>
                <a:gd name="connsiteY17" fmla="*/ 2206403 h 2941871"/>
                <a:gd name="connsiteX18" fmla="*/ 0 w 3259563"/>
                <a:gd name="connsiteY18" fmla="*/ 2206403 h 2941871"/>
                <a:gd name="connsiteX19" fmla="*/ 0 w 3259563"/>
                <a:gd name="connsiteY19" fmla="*/ 735468 h 2941871"/>
                <a:gd name="connsiteX20" fmla="*/ 1788628 w 3259563"/>
                <a:gd name="connsiteY20" fmla="*/ 735468 h 294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9563" h="2941871">
                  <a:moveTo>
                    <a:pt x="1909641" y="293210"/>
                  </a:moveTo>
                  <a:lnTo>
                    <a:pt x="3087365" y="1470936"/>
                  </a:lnTo>
                  <a:lnTo>
                    <a:pt x="1909641" y="2648659"/>
                  </a:lnTo>
                  <a:lnTo>
                    <a:pt x="1909641" y="2070825"/>
                  </a:lnTo>
                  <a:lnTo>
                    <a:pt x="130213" y="2070825"/>
                  </a:lnTo>
                  <a:lnTo>
                    <a:pt x="130213" y="871045"/>
                  </a:lnTo>
                  <a:lnTo>
                    <a:pt x="1909641" y="871045"/>
                  </a:lnTo>
                  <a:close/>
                  <a:moveTo>
                    <a:pt x="1879687" y="220369"/>
                  </a:moveTo>
                  <a:lnTo>
                    <a:pt x="1879687" y="845652"/>
                  </a:lnTo>
                  <a:lnTo>
                    <a:pt x="105916" y="845652"/>
                  </a:lnTo>
                  <a:lnTo>
                    <a:pt x="105916" y="2096218"/>
                  </a:lnTo>
                  <a:lnTo>
                    <a:pt x="1879687" y="2096218"/>
                  </a:lnTo>
                  <a:lnTo>
                    <a:pt x="1879687" y="2721501"/>
                  </a:lnTo>
                  <a:lnTo>
                    <a:pt x="3130252" y="1470936"/>
                  </a:lnTo>
                  <a:close/>
                  <a:moveTo>
                    <a:pt x="1788628" y="0"/>
                  </a:moveTo>
                  <a:lnTo>
                    <a:pt x="3259563" y="1470936"/>
                  </a:lnTo>
                  <a:lnTo>
                    <a:pt x="1788628" y="2941871"/>
                  </a:lnTo>
                  <a:lnTo>
                    <a:pt x="1788628" y="2206403"/>
                  </a:lnTo>
                  <a:lnTo>
                    <a:pt x="0" y="2206403"/>
                  </a:lnTo>
                  <a:lnTo>
                    <a:pt x="0" y="735468"/>
                  </a:lnTo>
                  <a:lnTo>
                    <a:pt x="1788628" y="73546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KSO_Shape"/>
            <p:cNvSpPr/>
            <p:nvPr/>
          </p:nvSpPr>
          <p:spPr>
            <a:xfrm>
              <a:off x="2987824" y="3534452"/>
              <a:ext cx="337148" cy="304557"/>
            </a:xfrm>
            <a:custGeom>
              <a:avLst/>
              <a:gdLst>
                <a:gd name="connsiteX0" fmla="*/ 1909641 w 3259563"/>
                <a:gd name="connsiteY0" fmla="*/ 293210 h 2941871"/>
                <a:gd name="connsiteX1" fmla="*/ 3087365 w 3259563"/>
                <a:gd name="connsiteY1" fmla="*/ 1470936 h 2941871"/>
                <a:gd name="connsiteX2" fmla="*/ 1909641 w 3259563"/>
                <a:gd name="connsiteY2" fmla="*/ 2648659 h 2941871"/>
                <a:gd name="connsiteX3" fmla="*/ 1909641 w 3259563"/>
                <a:gd name="connsiteY3" fmla="*/ 2070825 h 2941871"/>
                <a:gd name="connsiteX4" fmla="*/ 130213 w 3259563"/>
                <a:gd name="connsiteY4" fmla="*/ 2070825 h 2941871"/>
                <a:gd name="connsiteX5" fmla="*/ 130213 w 3259563"/>
                <a:gd name="connsiteY5" fmla="*/ 871045 h 2941871"/>
                <a:gd name="connsiteX6" fmla="*/ 1909641 w 3259563"/>
                <a:gd name="connsiteY6" fmla="*/ 871045 h 2941871"/>
                <a:gd name="connsiteX7" fmla="*/ 1879687 w 3259563"/>
                <a:gd name="connsiteY7" fmla="*/ 220369 h 2941871"/>
                <a:gd name="connsiteX8" fmla="*/ 1879687 w 3259563"/>
                <a:gd name="connsiteY8" fmla="*/ 845652 h 2941871"/>
                <a:gd name="connsiteX9" fmla="*/ 105916 w 3259563"/>
                <a:gd name="connsiteY9" fmla="*/ 845652 h 2941871"/>
                <a:gd name="connsiteX10" fmla="*/ 105916 w 3259563"/>
                <a:gd name="connsiteY10" fmla="*/ 2096218 h 2941871"/>
                <a:gd name="connsiteX11" fmla="*/ 1879687 w 3259563"/>
                <a:gd name="connsiteY11" fmla="*/ 2096218 h 2941871"/>
                <a:gd name="connsiteX12" fmla="*/ 1879687 w 3259563"/>
                <a:gd name="connsiteY12" fmla="*/ 2721501 h 2941871"/>
                <a:gd name="connsiteX13" fmla="*/ 3130252 w 3259563"/>
                <a:gd name="connsiteY13" fmla="*/ 1470936 h 2941871"/>
                <a:gd name="connsiteX14" fmla="*/ 1788628 w 3259563"/>
                <a:gd name="connsiteY14" fmla="*/ 0 h 2941871"/>
                <a:gd name="connsiteX15" fmla="*/ 3259563 w 3259563"/>
                <a:gd name="connsiteY15" fmla="*/ 1470936 h 2941871"/>
                <a:gd name="connsiteX16" fmla="*/ 1788628 w 3259563"/>
                <a:gd name="connsiteY16" fmla="*/ 2941871 h 2941871"/>
                <a:gd name="connsiteX17" fmla="*/ 1788628 w 3259563"/>
                <a:gd name="connsiteY17" fmla="*/ 2206403 h 2941871"/>
                <a:gd name="connsiteX18" fmla="*/ 0 w 3259563"/>
                <a:gd name="connsiteY18" fmla="*/ 2206403 h 2941871"/>
                <a:gd name="connsiteX19" fmla="*/ 0 w 3259563"/>
                <a:gd name="connsiteY19" fmla="*/ 735468 h 2941871"/>
                <a:gd name="connsiteX20" fmla="*/ 1788628 w 3259563"/>
                <a:gd name="connsiteY20" fmla="*/ 735468 h 294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9563" h="2941871">
                  <a:moveTo>
                    <a:pt x="1909641" y="293210"/>
                  </a:moveTo>
                  <a:lnTo>
                    <a:pt x="3087365" y="1470936"/>
                  </a:lnTo>
                  <a:lnTo>
                    <a:pt x="1909641" y="2648659"/>
                  </a:lnTo>
                  <a:lnTo>
                    <a:pt x="1909641" y="2070825"/>
                  </a:lnTo>
                  <a:lnTo>
                    <a:pt x="130213" y="2070825"/>
                  </a:lnTo>
                  <a:lnTo>
                    <a:pt x="130213" y="871045"/>
                  </a:lnTo>
                  <a:lnTo>
                    <a:pt x="1909641" y="871045"/>
                  </a:lnTo>
                  <a:close/>
                  <a:moveTo>
                    <a:pt x="1879687" y="220369"/>
                  </a:moveTo>
                  <a:lnTo>
                    <a:pt x="1879687" y="845652"/>
                  </a:lnTo>
                  <a:lnTo>
                    <a:pt x="105916" y="845652"/>
                  </a:lnTo>
                  <a:lnTo>
                    <a:pt x="105916" y="2096218"/>
                  </a:lnTo>
                  <a:lnTo>
                    <a:pt x="1879687" y="2096218"/>
                  </a:lnTo>
                  <a:lnTo>
                    <a:pt x="1879687" y="2721501"/>
                  </a:lnTo>
                  <a:lnTo>
                    <a:pt x="3130252" y="1470936"/>
                  </a:lnTo>
                  <a:close/>
                  <a:moveTo>
                    <a:pt x="1788628" y="0"/>
                  </a:moveTo>
                  <a:lnTo>
                    <a:pt x="3259563" y="1470936"/>
                  </a:lnTo>
                  <a:lnTo>
                    <a:pt x="1788628" y="2941871"/>
                  </a:lnTo>
                  <a:lnTo>
                    <a:pt x="1788628" y="2206403"/>
                  </a:lnTo>
                  <a:lnTo>
                    <a:pt x="0" y="2206403"/>
                  </a:lnTo>
                  <a:lnTo>
                    <a:pt x="0" y="735468"/>
                  </a:lnTo>
                  <a:lnTo>
                    <a:pt x="1788628" y="73546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KSO_Shape"/>
            <p:cNvSpPr/>
            <p:nvPr/>
          </p:nvSpPr>
          <p:spPr>
            <a:xfrm>
              <a:off x="4355976" y="3534452"/>
              <a:ext cx="337148" cy="304557"/>
            </a:xfrm>
            <a:custGeom>
              <a:avLst/>
              <a:gdLst>
                <a:gd name="connsiteX0" fmla="*/ 1909641 w 3259563"/>
                <a:gd name="connsiteY0" fmla="*/ 293210 h 2941871"/>
                <a:gd name="connsiteX1" fmla="*/ 3087365 w 3259563"/>
                <a:gd name="connsiteY1" fmla="*/ 1470936 h 2941871"/>
                <a:gd name="connsiteX2" fmla="*/ 1909641 w 3259563"/>
                <a:gd name="connsiteY2" fmla="*/ 2648659 h 2941871"/>
                <a:gd name="connsiteX3" fmla="*/ 1909641 w 3259563"/>
                <a:gd name="connsiteY3" fmla="*/ 2070825 h 2941871"/>
                <a:gd name="connsiteX4" fmla="*/ 130213 w 3259563"/>
                <a:gd name="connsiteY4" fmla="*/ 2070825 h 2941871"/>
                <a:gd name="connsiteX5" fmla="*/ 130213 w 3259563"/>
                <a:gd name="connsiteY5" fmla="*/ 871045 h 2941871"/>
                <a:gd name="connsiteX6" fmla="*/ 1909641 w 3259563"/>
                <a:gd name="connsiteY6" fmla="*/ 871045 h 2941871"/>
                <a:gd name="connsiteX7" fmla="*/ 1879687 w 3259563"/>
                <a:gd name="connsiteY7" fmla="*/ 220369 h 2941871"/>
                <a:gd name="connsiteX8" fmla="*/ 1879687 w 3259563"/>
                <a:gd name="connsiteY8" fmla="*/ 845652 h 2941871"/>
                <a:gd name="connsiteX9" fmla="*/ 105916 w 3259563"/>
                <a:gd name="connsiteY9" fmla="*/ 845652 h 2941871"/>
                <a:gd name="connsiteX10" fmla="*/ 105916 w 3259563"/>
                <a:gd name="connsiteY10" fmla="*/ 2096218 h 2941871"/>
                <a:gd name="connsiteX11" fmla="*/ 1879687 w 3259563"/>
                <a:gd name="connsiteY11" fmla="*/ 2096218 h 2941871"/>
                <a:gd name="connsiteX12" fmla="*/ 1879687 w 3259563"/>
                <a:gd name="connsiteY12" fmla="*/ 2721501 h 2941871"/>
                <a:gd name="connsiteX13" fmla="*/ 3130252 w 3259563"/>
                <a:gd name="connsiteY13" fmla="*/ 1470936 h 2941871"/>
                <a:gd name="connsiteX14" fmla="*/ 1788628 w 3259563"/>
                <a:gd name="connsiteY14" fmla="*/ 0 h 2941871"/>
                <a:gd name="connsiteX15" fmla="*/ 3259563 w 3259563"/>
                <a:gd name="connsiteY15" fmla="*/ 1470936 h 2941871"/>
                <a:gd name="connsiteX16" fmla="*/ 1788628 w 3259563"/>
                <a:gd name="connsiteY16" fmla="*/ 2941871 h 2941871"/>
                <a:gd name="connsiteX17" fmla="*/ 1788628 w 3259563"/>
                <a:gd name="connsiteY17" fmla="*/ 2206403 h 2941871"/>
                <a:gd name="connsiteX18" fmla="*/ 0 w 3259563"/>
                <a:gd name="connsiteY18" fmla="*/ 2206403 h 2941871"/>
                <a:gd name="connsiteX19" fmla="*/ 0 w 3259563"/>
                <a:gd name="connsiteY19" fmla="*/ 735468 h 2941871"/>
                <a:gd name="connsiteX20" fmla="*/ 1788628 w 3259563"/>
                <a:gd name="connsiteY20" fmla="*/ 735468 h 294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9563" h="2941871">
                  <a:moveTo>
                    <a:pt x="1909641" y="293210"/>
                  </a:moveTo>
                  <a:lnTo>
                    <a:pt x="3087365" y="1470936"/>
                  </a:lnTo>
                  <a:lnTo>
                    <a:pt x="1909641" y="2648659"/>
                  </a:lnTo>
                  <a:lnTo>
                    <a:pt x="1909641" y="2070825"/>
                  </a:lnTo>
                  <a:lnTo>
                    <a:pt x="130213" y="2070825"/>
                  </a:lnTo>
                  <a:lnTo>
                    <a:pt x="130213" y="871045"/>
                  </a:lnTo>
                  <a:lnTo>
                    <a:pt x="1909641" y="871045"/>
                  </a:lnTo>
                  <a:close/>
                  <a:moveTo>
                    <a:pt x="1879687" y="220369"/>
                  </a:moveTo>
                  <a:lnTo>
                    <a:pt x="1879687" y="845652"/>
                  </a:lnTo>
                  <a:lnTo>
                    <a:pt x="105916" y="845652"/>
                  </a:lnTo>
                  <a:lnTo>
                    <a:pt x="105916" y="2096218"/>
                  </a:lnTo>
                  <a:lnTo>
                    <a:pt x="1879687" y="2096218"/>
                  </a:lnTo>
                  <a:lnTo>
                    <a:pt x="1879687" y="2721501"/>
                  </a:lnTo>
                  <a:lnTo>
                    <a:pt x="3130252" y="1470936"/>
                  </a:lnTo>
                  <a:close/>
                  <a:moveTo>
                    <a:pt x="1788628" y="0"/>
                  </a:moveTo>
                  <a:lnTo>
                    <a:pt x="3259563" y="1470936"/>
                  </a:lnTo>
                  <a:lnTo>
                    <a:pt x="1788628" y="2941871"/>
                  </a:lnTo>
                  <a:lnTo>
                    <a:pt x="1788628" y="2206403"/>
                  </a:lnTo>
                  <a:lnTo>
                    <a:pt x="0" y="2206403"/>
                  </a:lnTo>
                  <a:lnTo>
                    <a:pt x="0" y="735468"/>
                  </a:lnTo>
                  <a:lnTo>
                    <a:pt x="1788628" y="73546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KSO_Shape"/>
            <p:cNvSpPr/>
            <p:nvPr/>
          </p:nvSpPr>
          <p:spPr>
            <a:xfrm rot="5400000">
              <a:off x="5624612" y="3838174"/>
              <a:ext cx="337148" cy="304557"/>
            </a:xfrm>
            <a:custGeom>
              <a:avLst/>
              <a:gdLst>
                <a:gd name="connsiteX0" fmla="*/ 1909641 w 3259563"/>
                <a:gd name="connsiteY0" fmla="*/ 293210 h 2941871"/>
                <a:gd name="connsiteX1" fmla="*/ 3087365 w 3259563"/>
                <a:gd name="connsiteY1" fmla="*/ 1470936 h 2941871"/>
                <a:gd name="connsiteX2" fmla="*/ 1909641 w 3259563"/>
                <a:gd name="connsiteY2" fmla="*/ 2648659 h 2941871"/>
                <a:gd name="connsiteX3" fmla="*/ 1909641 w 3259563"/>
                <a:gd name="connsiteY3" fmla="*/ 2070825 h 2941871"/>
                <a:gd name="connsiteX4" fmla="*/ 130213 w 3259563"/>
                <a:gd name="connsiteY4" fmla="*/ 2070825 h 2941871"/>
                <a:gd name="connsiteX5" fmla="*/ 130213 w 3259563"/>
                <a:gd name="connsiteY5" fmla="*/ 871045 h 2941871"/>
                <a:gd name="connsiteX6" fmla="*/ 1909641 w 3259563"/>
                <a:gd name="connsiteY6" fmla="*/ 871045 h 2941871"/>
                <a:gd name="connsiteX7" fmla="*/ 1879687 w 3259563"/>
                <a:gd name="connsiteY7" fmla="*/ 220369 h 2941871"/>
                <a:gd name="connsiteX8" fmla="*/ 1879687 w 3259563"/>
                <a:gd name="connsiteY8" fmla="*/ 845652 h 2941871"/>
                <a:gd name="connsiteX9" fmla="*/ 105916 w 3259563"/>
                <a:gd name="connsiteY9" fmla="*/ 845652 h 2941871"/>
                <a:gd name="connsiteX10" fmla="*/ 105916 w 3259563"/>
                <a:gd name="connsiteY10" fmla="*/ 2096218 h 2941871"/>
                <a:gd name="connsiteX11" fmla="*/ 1879687 w 3259563"/>
                <a:gd name="connsiteY11" fmla="*/ 2096218 h 2941871"/>
                <a:gd name="connsiteX12" fmla="*/ 1879687 w 3259563"/>
                <a:gd name="connsiteY12" fmla="*/ 2721501 h 2941871"/>
                <a:gd name="connsiteX13" fmla="*/ 3130252 w 3259563"/>
                <a:gd name="connsiteY13" fmla="*/ 1470936 h 2941871"/>
                <a:gd name="connsiteX14" fmla="*/ 1788628 w 3259563"/>
                <a:gd name="connsiteY14" fmla="*/ 0 h 2941871"/>
                <a:gd name="connsiteX15" fmla="*/ 3259563 w 3259563"/>
                <a:gd name="connsiteY15" fmla="*/ 1470936 h 2941871"/>
                <a:gd name="connsiteX16" fmla="*/ 1788628 w 3259563"/>
                <a:gd name="connsiteY16" fmla="*/ 2941871 h 2941871"/>
                <a:gd name="connsiteX17" fmla="*/ 1788628 w 3259563"/>
                <a:gd name="connsiteY17" fmla="*/ 2206403 h 2941871"/>
                <a:gd name="connsiteX18" fmla="*/ 0 w 3259563"/>
                <a:gd name="connsiteY18" fmla="*/ 2206403 h 2941871"/>
                <a:gd name="connsiteX19" fmla="*/ 0 w 3259563"/>
                <a:gd name="connsiteY19" fmla="*/ 735468 h 2941871"/>
                <a:gd name="connsiteX20" fmla="*/ 1788628 w 3259563"/>
                <a:gd name="connsiteY20" fmla="*/ 735468 h 294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9563" h="2941871">
                  <a:moveTo>
                    <a:pt x="1909641" y="293210"/>
                  </a:moveTo>
                  <a:lnTo>
                    <a:pt x="3087365" y="1470936"/>
                  </a:lnTo>
                  <a:lnTo>
                    <a:pt x="1909641" y="2648659"/>
                  </a:lnTo>
                  <a:lnTo>
                    <a:pt x="1909641" y="2070825"/>
                  </a:lnTo>
                  <a:lnTo>
                    <a:pt x="130213" y="2070825"/>
                  </a:lnTo>
                  <a:lnTo>
                    <a:pt x="130213" y="871045"/>
                  </a:lnTo>
                  <a:lnTo>
                    <a:pt x="1909641" y="871045"/>
                  </a:lnTo>
                  <a:close/>
                  <a:moveTo>
                    <a:pt x="1879687" y="220369"/>
                  </a:moveTo>
                  <a:lnTo>
                    <a:pt x="1879687" y="845652"/>
                  </a:lnTo>
                  <a:lnTo>
                    <a:pt x="105916" y="845652"/>
                  </a:lnTo>
                  <a:lnTo>
                    <a:pt x="105916" y="2096218"/>
                  </a:lnTo>
                  <a:lnTo>
                    <a:pt x="1879687" y="2096218"/>
                  </a:lnTo>
                  <a:lnTo>
                    <a:pt x="1879687" y="2721501"/>
                  </a:lnTo>
                  <a:lnTo>
                    <a:pt x="3130252" y="1470936"/>
                  </a:lnTo>
                  <a:close/>
                  <a:moveTo>
                    <a:pt x="1788628" y="0"/>
                  </a:moveTo>
                  <a:lnTo>
                    <a:pt x="3259563" y="1470936"/>
                  </a:lnTo>
                  <a:lnTo>
                    <a:pt x="1788628" y="2941871"/>
                  </a:lnTo>
                  <a:lnTo>
                    <a:pt x="1788628" y="2206403"/>
                  </a:lnTo>
                  <a:lnTo>
                    <a:pt x="0" y="2206403"/>
                  </a:lnTo>
                  <a:lnTo>
                    <a:pt x="0" y="735468"/>
                  </a:lnTo>
                  <a:lnTo>
                    <a:pt x="1788628" y="73546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KSO_Shape"/>
          <p:cNvSpPr/>
          <p:nvPr/>
        </p:nvSpPr>
        <p:spPr>
          <a:xfrm>
            <a:off x="10632132" y="5186945"/>
            <a:ext cx="337148" cy="304557"/>
          </a:xfrm>
          <a:custGeom>
            <a:avLst/>
            <a:gdLst>
              <a:gd name="connsiteX0" fmla="*/ 1909641 w 3259563"/>
              <a:gd name="connsiteY0" fmla="*/ 293210 h 2941871"/>
              <a:gd name="connsiteX1" fmla="*/ 3087365 w 3259563"/>
              <a:gd name="connsiteY1" fmla="*/ 1470936 h 2941871"/>
              <a:gd name="connsiteX2" fmla="*/ 1909641 w 3259563"/>
              <a:gd name="connsiteY2" fmla="*/ 2648659 h 2941871"/>
              <a:gd name="connsiteX3" fmla="*/ 1909641 w 3259563"/>
              <a:gd name="connsiteY3" fmla="*/ 2070825 h 2941871"/>
              <a:gd name="connsiteX4" fmla="*/ 130213 w 3259563"/>
              <a:gd name="connsiteY4" fmla="*/ 2070825 h 2941871"/>
              <a:gd name="connsiteX5" fmla="*/ 130213 w 3259563"/>
              <a:gd name="connsiteY5" fmla="*/ 871045 h 2941871"/>
              <a:gd name="connsiteX6" fmla="*/ 1909641 w 3259563"/>
              <a:gd name="connsiteY6" fmla="*/ 871045 h 2941871"/>
              <a:gd name="connsiteX7" fmla="*/ 1879687 w 3259563"/>
              <a:gd name="connsiteY7" fmla="*/ 220369 h 2941871"/>
              <a:gd name="connsiteX8" fmla="*/ 1879687 w 3259563"/>
              <a:gd name="connsiteY8" fmla="*/ 845652 h 2941871"/>
              <a:gd name="connsiteX9" fmla="*/ 105916 w 3259563"/>
              <a:gd name="connsiteY9" fmla="*/ 845652 h 2941871"/>
              <a:gd name="connsiteX10" fmla="*/ 105916 w 3259563"/>
              <a:gd name="connsiteY10" fmla="*/ 2096218 h 2941871"/>
              <a:gd name="connsiteX11" fmla="*/ 1879687 w 3259563"/>
              <a:gd name="connsiteY11" fmla="*/ 2096218 h 2941871"/>
              <a:gd name="connsiteX12" fmla="*/ 1879687 w 3259563"/>
              <a:gd name="connsiteY12" fmla="*/ 2721501 h 2941871"/>
              <a:gd name="connsiteX13" fmla="*/ 3130252 w 3259563"/>
              <a:gd name="connsiteY13" fmla="*/ 1470936 h 2941871"/>
              <a:gd name="connsiteX14" fmla="*/ 1788628 w 3259563"/>
              <a:gd name="connsiteY14" fmla="*/ 0 h 2941871"/>
              <a:gd name="connsiteX15" fmla="*/ 3259563 w 3259563"/>
              <a:gd name="connsiteY15" fmla="*/ 1470936 h 2941871"/>
              <a:gd name="connsiteX16" fmla="*/ 1788628 w 3259563"/>
              <a:gd name="connsiteY16" fmla="*/ 2941871 h 2941871"/>
              <a:gd name="connsiteX17" fmla="*/ 1788628 w 3259563"/>
              <a:gd name="connsiteY17" fmla="*/ 2206403 h 2941871"/>
              <a:gd name="connsiteX18" fmla="*/ 0 w 3259563"/>
              <a:gd name="connsiteY18" fmla="*/ 2206403 h 2941871"/>
              <a:gd name="connsiteX19" fmla="*/ 0 w 3259563"/>
              <a:gd name="connsiteY19" fmla="*/ 735468 h 2941871"/>
              <a:gd name="connsiteX20" fmla="*/ 1788628 w 3259563"/>
              <a:gd name="connsiteY20" fmla="*/ 735468 h 29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9563" h="2941871">
                <a:moveTo>
                  <a:pt x="1909641" y="293210"/>
                </a:moveTo>
                <a:lnTo>
                  <a:pt x="3087365" y="1470936"/>
                </a:lnTo>
                <a:lnTo>
                  <a:pt x="1909641" y="2648659"/>
                </a:lnTo>
                <a:lnTo>
                  <a:pt x="1909641" y="2070825"/>
                </a:lnTo>
                <a:lnTo>
                  <a:pt x="130213" y="2070825"/>
                </a:lnTo>
                <a:lnTo>
                  <a:pt x="130213" y="871045"/>
                </a:lnTo>
                <a:lnTo>
                  <a:pt x="1909641" y="871045"/>
                </a:lnTo>
                <a:close/>
                <a:moveTo>
                  <a:pt x="1879687" y="220369"/>
                </a:moveTo>
                <a:lnTo>
                  <a:pt x="1879687" y="845652"/>
                </a:lnTo>
                <a:lnTo>
                  <a:pt x="105916" y="845652"/>
                </a:lnTo>
                <a:lnTo>
                  <a:pt x="105916" y="2096218"/>
                </a:lnTo>
                <a:lnTo>
                  <a:pt x="1879687" y="2096218"/>
                </a:lnTo>
                <a:lnTo>
                  <a:pt x="1879687" y="2721501"/>
                </a:lnTo>
                <a:lnTo>
                  <a:pt x="3130252" y="1470936"/>
                </a:lnTo>
                <a:close/>
                <a:moveTo>
                  <a:pt x="1788628" y="0"/>
                </a:moveTo>
                <a:lnTo>
                  <a:pt x="3259563" y="1470936"/>
                </a:lnTo>
                <a:lnTo>
                  <a:pt x="1788628" y="2941871"/>
                </a:lnTo>
                <a:lnTo>
                  <a:pt x="1788628" y="2206403"/>
                </a:lnTo>
                <a:lnTo>
                  <a:pt x="0" y="2206403"/>
                </a:lnTo>
                <a:lnTo>
                  <a:pt x="0" y="735468"/>
                </a:lnTo>
                <a:lnTo>
                  <a:pt x="1788628" y="73546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产品方案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项目方案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5615" y="1826632"/>
            <a:ext cx="10398447" cy="4482687"/>
            <a:chOff x="1115616" y="1027929"/>
            <a:chExt cx="7200800" cy="3632053"/>
          </a:xfrm>
        </p:grpSpPr>
        <p:grpSp>
          <p:nvGrpSpPr>
            <p:cNvPr id="8" name="组合 7"/>
            <p:cNvGrpSpPr/>
            <p:nvPr/>
          </p:nvGrpSpPr>
          <p:grpSpPr>
            <a:xfrm>
              <a:off x="1115616" y="1027929"/>
              <a:ext cx="2487758" cy="2107506"/>
              <a:chOff x="4892554" y="1179176"/>
              <a:chExt cx="2088232" cy="176904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892554" y="1611224"/>
                <a:ext cx="2088232" cy="13369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doni MT"/>
                  <a:ea typeface="微软雅黑"/>
                  <a:cs typeface="+mn-cs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4892554" y="1179176"/>
                <a:ext cx="2088232" cy="43204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doni MT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15616" y="3287427"/>
              <a:ext cx="2487758" cy="1372555"/>
              <a:chOff x="4892554" y="3147815"/>
              <a:chExt cx="2088232" cy="115212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4892554" y="3147815"/>
                <a:ext cx="2088232" cy="72008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doni MT"/>
                  <a:ea typeface="微软雅黑"/>
                  <a:cs typeface="+mn-cs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flipV="1">
                <a:off x="4892554" y="3867894"/>
                <a:ext cx="2088232" cy="432048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doni MT"/>
                  <a:ea typeface="微软雅黑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673806" y="1285283"/>
              <a:ext cx="1371377" cy="89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77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32384" y="1397817"/>
              <a:ext cx="685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%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3806" y="3645552"/>
              <a:ext cx="1371377" cy="89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23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32384" y="3726482"/>
              <a:ext cx="685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%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99118" y="2253806"/>
              <a:ext cx="2088232" cy="299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钩藤中药材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Straight Connector 57"/>
            <p:cNvCxnSpPr/>
            <p:nvPr/>
          </p:nvCxnSpPr>
          <p:spPr bwMode="auto">
            <a:xfrm>
              <a:off x="3387350" y="1820017"/>
              <a:ext cx="4929066" cy="0"/>
            </a:xfrm>
            <a:prstGeom prst="line">
              <a:avLst/>
            </a:prstGeom>
            <a:solidFill>
              <a:srgbClr val="ECB100"/>
            </a:solidFill>
            <a:ln w="63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dashDot"/>
              <a:round/>
              <a:headEnd type="oval" w="sm" len="sm"/>
              <a:tailEnd type="oval" w="sm" len="sm"/>
            </a:ln>
            <a:effectLst/>
            <a:extLst/>
          </p:spPr>
        </p:cxnSp>
        <p:sp>
          <p:nvSpPr>
            <p:cNvPr id="24" name="TextBox 23"/>
            <p:cNvSpPr txBox="1"/>
            <p:nvPr/>
          </p:nvSpPr>
          <p:spPr>
            <a:xfrm>
              <a:off x="4704361" y="1276044"/>
              <a:ext cx="2714490" cy="523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1000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吨鲜钩藤 </a:t>
              </a:r>
              <a:r>
                <a:rPr lang="en-US" altLang="zh-CN" sz="3600" b="1" dirty="0" smtClean="0">
                  <a:latin typeface="微软雅黑" pitchFamily="34" charset="-122"/>
                  <a:ea typeface="微软雅黑" pitchFamily="34" charset="-122"/>
                </a:rPr>
                <a:t>+ </a:t>
              </a:r>
              <a:r>
                <a:rPr lang="en-US" altLang="zh-CN" sz="24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800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吨干钩藤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Straight Connector 57"/>
            <p:cNvCxnSpPr/>
            <p:nvPr/>
          </p:nvCxnSpPr>
          <p:spPr bwMode="auto">
            <a:xfrm>
              <a:off x="3387350" y="3527317"/>
              <a:ext cx="4901079" cy="0"/>
            </a:xfrm>
            <a:prstGeom prst="line">
              <a:avLst/>
            </a:prstGeom>
            <a:solidFill>
              <a:srgbClr val="ECB100"/>
            </a:solidFill>
            <a:ln w="63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dashDot"/>
              <a:round/>
              <a:headEnd type="oval" w="sm" len="sm"/>
              <a:tailEnd type="oval" w="sm" len="sm"/>
            </a:ln>
            <a:effectLst/>
            <a:extLst/>
          </p:spPr>
        </p:cxnSp>
        <p:sp>
          <p:nvSpPr>
            <p:cNvPr id="27" name="TextBox 26"/>
            <p:cNvSpPr txBox="1"/>
            <p:nvPr/>
          </p:nvSpPr>
          <p:spPr>
            <a:xfrm>
              <a:off x="4676374" y="3084701"/>
              <a:ext cx="3191260" cy="47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150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吨钩藤茶 </a:t>
              </a:r>
              <a:r>
                <a:rPr lang="en-US" altLang="zh-CN" sz="3200" b="1" dirty="0" smtClean="0">
                  <a:latin typeface="微软雅黑" pitchFamily="34" charset="-122"/>
                  <a:ea typeface="微软雅黑" pitchFamily="34" charset="-122"/>
                </a:rPr>
                <a:t>+ </a:t>
              </a:r>
              <a:r>
                <a:rPr lang="en-US" altLang="zh-CN" sz="24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400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吨钩藤保健饮料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509343" y="4687975"/>
            <a:ext cx="301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钩藤保健品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4527" y="1129989"/>
            <a:ext cx="562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项目将生产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18000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吨钩藤中药材和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550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吨钩藤保健品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3" t="20640" r="11136" b="8505"/>
          <a:stretch/>
        </p:blipFill>
        <p:spPr>
          <a:xfrm>
            <a:off x="5177358" y="2844957"/>
            <a:ext cx="1890510" cy="142075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317" y="2838122"/>
            <a:ext cx="1944217" cy="14344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175" y="4985236"/>
            <a:ext cx="1887109" cy="14127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993" y="4979716"/>
            <a:ext cx="1897069" cy="142381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42" b="2502"/>
          <a:stretch/>
        </p:blipFill>
        <p:spPr>
          <a:xfrm>
            <a:off x="5177358" y="4985236"/>
            <a:ext cx="1887109" cy="141277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64" b="2824"/>
          <a:stretch/>
        </p:blipFill>
        <p:spPr>
          <a:xfrm>
            <a:off x="9574983" y="2835176"/>
            <a:ext cx="1887599" cy="14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9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建设内容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项目方案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69781" y="1447909"/>
            <a:ext cx="842493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将建设成为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黔东南优质钩藤生产基地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包括育苗中心、钩藤种植基地和产品深加工区，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用地面积约为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9552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437733" y="2548970"/>
            <a:ext cx="9289032" cy="3528392"/>
            <a:chOff x="928886" y="2204864"/>
            <a:chExt cx="9289032" cy="3528392"/>
          </a:xfrm>
        </p:grpSpPr>
        <p:sp>
          <p:nvSpPr>
            <p:cNvPr id="27" name="KSO_Shape"/>
            <p:cNvSpPr/>
            <p:nvPr/>
          </p:nvSpPr>
          <p:spPr>
            <a:xfrm>
              <a:off x="5969446" y="3167998"/>
              <a:ext cx="1512168" cy="1512168"/>
            </a:xfrm>
            <a:prstGeom prst="mathPlus">
              <a:avLst>
                <a:gd name="adj1" fmla="val 922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72902" y="2423056"/>
              <a:ext cx="2004586" cy="3002052"/>
              <a:chOff x="1072902" y="2204864"/>
              <a:chExt cx="2004586" cy="3002052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400" r="5670"/>
              <a:stretch/>
            </p:blipFill>
            <p:spPr>
              <a:xfrm>
                <a:off x="1072902" y="2204864"/>
                <a:ext cx="2004586" cy="22214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72902" y="4560585"/>
                <a:ext cx="20045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育苗中心</a:t>
                </a:r>
                <a:endPara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亩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737198" y="2414082"/>
              <a:ext cx="2057062" cy="3020000"/>
              <a:chOff x="3282284" y="2204864"/>
              <a:chExt cx="2057062" cy="30200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77" t="27382" r="41105"/>
              <a:stretch/>
            </p:blipFill>
            <p:spPr>
              <a:xfrm>
                <a:off x="3282284" y="2204864"/>
                <a:ext cx="2057062" cy="222147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282284" y="4578533"/>
                <a:ext cx="2055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种植基地</a:t>
                </a:r>
                <a:endPara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9445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亩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849171" y="2435713"/>
              <a:ext cx="2224731" cy="2976738"/>
              <a:chOff x="6614226" y="2204864"/>
              <a:chExt cx="2224731" cy="2976738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14226" y="2204864"/>
                <a:ext cx="2224731" cy="2196244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614226" y="4535271"/>
                <a:ext cx="22247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产品深加工区</a:t>
                </a:r>
                <a:endPara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建筑面积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21800m</a:t>
                </a:r>
                <a:r>
                  <a:rPr lang="en-US" altLang="zh-CN" b="1" baseline="30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928886" y="2276872"/>
              <a:ext cx="2304256" cy="345638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637683" y="2276872"/>
              <a:ext cx="2304256" cy="345638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7697638" y="2204864"/>
              <a:ext cx="2520280" cy="345638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489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4888" y="0"/>
            <a:ext cx="5694488" cy="6858000"/>
          </a:xfrm>
          <a:custGeom>
            <a:avLst/>
            <a:gdLst>
              <a:gd name="connsiteX0" fmla="*/ 4888 w 5694488"/>
              <a:gd name="connsiteY0" fmla="*/ 2184400 h 6858000"/>
              <a:gd name="connsiteX1" fmla="*/ 2201988 w 5694488"/>
              <a:gd name="connsiteY1" fmla="*/ 0 h 6858000"/>
              <a:gd name="connsiteX2" fmla="*/ 5694488 w 5694488"/>
              <a:gd name="connsiteY2" fmla="*/ 3429000 h 6858000"/>
              <a:gd name="connsiteX3" fmla="*/ 2214688 w 5694488"/>
              <a:gd name="connsiteY3" fmla="*/ 6858000 h 6858000"/>
              <a:gd name="connsiteX4" fmla="*/ 4888 w 5694488"/>
              <a:gd name="connsiteY4" fmla="*/ 4660900 h 6858000"/>
              <a:gd name="connsiteX5" fmla="*/ 4888 w 5694488"/>
              <a:gd name="connsiteY5" fmla="*/ 2184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488" h="6858000">
                <a:moveTo>
                  <a:pt x="4888" y="2184400"/>
                </a:moveTo>
                <a:lnTo>
                  <a:pt x="2201988" y="0"/>
                </a:lnTo>
                <a:lnTo>
                  <a:pt x="5694488" y="3429000"/>
                </a:lnTo>
                <a:lnTo>
                  <a:pt x="2214688" y="6858000"/>
                </a:lnTo>
                <a:lnTo>
                  <a:pt x="4888" y="4660900"/>
                </a:lnTo>
                <a:cubicBezTo>
                  <a:pt x="655" y="3835400"/>
                  <a:pt x="-3579" y="3009900"/>
                  <a:pt x="4888" y="2184400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32000"/>
            </a:stretch>
          </a:blip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630710" y="980728"/>
            <a:ext cx="5256584" cy="5214938"/>
          </a:xfrm>
          <a:prstGeom prst="diamond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86894" y="2276872"/>
            <a:ext cx="26642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bg1"/>
                </a:solidFill>
                <a:latin typeface="Gloucester MT Extra Condensed" pitchFamily="18" charset="0"/>
                <a:cs typeface="Arial" pitchFamily="34" charset="0"/>
              </a:rPr>
              <a:t>04</a:t>
            </a:r>
            <a:endParaRPr lang="zh-CN" altLang="en-US" sz="16600" dirty="0">
              <a:solidFill>
                <a:schemeClr val="bg1"/>
              </a:solidFill>
              <a:latin typeface="Gloucester MT Extra Condensed" pitchFamily="18" charset="0"/>
              <a:cs typeface="Arial" pitchFamily="34" charset="0"/>
            </a:endParaRPr>
          </a:p>
        </p:txBody>
      </p:sp>
      <p:cxnSp>
        <p:nvCxnSpPr>
          <p:cNvPr id="6" name="直接连接符 5"/>
          <p:cNvCxnSpPr>
            <a:stCxn id="3" idx="3"/>
          </p:cNvCxnSpPr>
          <p:nvPr/>
        </p:nvCxnSpPr>
        <p:spPr>
          <a:xfrm>
            <a:off x="6887294" y="3588197"/>
            <a:ext cx="533963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7294" y="270892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效益分析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7294" y="4076659"/>
            <a:ext cx="18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71670" y="4076659"/>
            <a:ext cx="18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盈利分析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9482" y="4076659"/>
            <a:ext cx="18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投资估算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9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4581128"/>
            <a:ext cx="8201694" cy="22768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市场分析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效益分析</a:t>
            </a: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" y="1412776"/>
            <a:ext cx="8201693" cy="316835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894" y="2128788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中医药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和健康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理念普及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，中药需求量激增；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未来中医药产业市场规模将达到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万亿元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中草药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产业处于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快速发展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阶段，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预计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年，其市场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规模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将达到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1900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085" y="1691516"/>
            <a:ext cx="152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发展趋势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06813" y="1916832"/>
            <a:ext cx="3622873" cy="2467319"/>
            <a:chOff x="508373" y="1944392"/>
            <a:chExt cx="4740993" cy="3228804"/>
          </a:xfrm>
        </p:grpSpPr>
        <p:grpSp>
          <p:nvGrpSpPr>
            <p:cNvPr id="12" name="组合 11"/>
            <p:cNvGrpSpPr/>
            <p:nvPr/>
          </p:nvGrpSpPr>
          <p:grpSpPr>
            <a:xfrm>
              <a:off x="508373" y="2132856"/>
              <a:ext cx="4740993" cy="2664296"/>
              <a:chOff x="508373" y="1495618"/>
              <a:chExt cx="4740993" cy="266429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928886" y="1495618"/>
                <a:ext cx="432048" cy="2664296"/>
              </a:xfrm>
              <a:prstGeom prst="rect">
                <a:avLst/>
              </a:prstGeom>
              <a:solidFill>
                <a:srgbClr val="FAC090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508373" y="4159914"/>
                <a:ext cx="4740993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 25"/>
              <p:cNvSpPr/>
              <p:nvPr/>
            </p:nvSpPr>
            <p:spPr>
              <a:xfrm>
                <a:off x="1961001" y="1495618"/>
                <a:ext cx="432048" cy="2664296"/>
              </a:xfrm>
              <a:prstGeom prst="rect">
                <a:avLst/>
              </a:prstGeom>
              <a:solidFill>
                <a:srgbClr val="FAC090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993116" y="1495618"/>
                <a:ext cx="432048" cy="2664296"/>
              </a:xfrm>
              <a:prstGeom prst="rect">
                <a:avLst/>
              </a:prstGeom>
              <a:solidFill>
                <a:srgbClr val="FAC090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025230" y="1495618"/>
                <a:ext cx="432048" cy="2664296"/>
              </a:xfrm>
              <a:prstGeom prst="rect">
                <a:avLst/>
              </a:prstGeom>
              <a:solidFill>
                <a:srgbClr val="FAC090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28886" y="3630404"/>
                <a:ext cx="432047" cy="529509"/>
              </a:xfrm>
              <a:prstGeom prst="rect">
                <a:avLst/>
              </a:prstGeom>
              <a:solidFill>
                <a:schemeClr val="accent6">
                  <a:lumMod val="75000"/>
                  <a:alpha val="721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957535" y="3383326"/>
                <a:ext cx="432047" cy="776588"/>
              </a:xfrm>
              <a:prstGeom prst="rect">
                <a:avLst/>
              </a:prstGeom>
              <a:solidFill>
                <a:schemeClr val="accent6">
                  <a:lumMod val="75000"/>
                  <a:alpha val="721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993116" y="2827766"/>
                <a:ext cx="432047" cy="1332148"/>
              </a:xfrm>
              <a:prstGeom prst="rect">
                <a:avLst/>
              </a:prstGeom>
              <a:solidFill>
                <a:schemeClr val="accent6">
                  <a:lumMod val="75000"/>
                  <a:alpha val="721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025230" y="1697000"/>
                <a:ext cx="432047" cy="2462914"/>
              </a:xfrm>
              <a:prstGeom prst="rect">
                <a:avLst/>
              </a:prstGeom>
              <a:solidFill>
                <a:schemeClr val="accent6">
                  <a:lumMod val="75000"/>
                  <a:alpha val="721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99329" y="4810707"/>
              <a:ext cx="891159" cy="36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92982" y="4810707"/>
              <a:ext cx="891159" cy="36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18048" y="4810707"/>
              <a:ext cx="891159" cy="36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1214" y="4810707"/>
              <a:ext cx="891159" cy="36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3250" y="3819182"/>
              <a:ext cx="769615" cy="4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471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53752" y="3617798"/>
              <a:ext cx="769615" cy="4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601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59289" y="3075173"/>
              <a:ext cx="1002736" cy="4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1100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9723" y="1944392"/>
              <a:ext cx="830387" cy="4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1900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6763" y="2614811"/>
            <a:ext cx="492443" cy="12634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国内市场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63" y="5192032"/>
            <a:ext cx="492443" cy="1333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国际市场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0893" y="4831276"/>
            <a:ext cx="7116673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植物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药的需求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近年呈现快速增长的势头，国际市场的植物药已达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亿美元的份额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，每年都以近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的速度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，全球有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亿人使用中草药产品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，占世界总人口的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，中草药的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潜在消费群体及其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庞大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KSO_Shape"/>
          <p:cNvSpPr/>
          <p:nvPr/>
        </p:nvSpPr>
        <p:spPr>
          <a:xfrm>
            <a:off x="8273702" y="4096792"/>
            <a:ext cx="1314799" cy="91122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88501" y="4005064"/>
            <a:ext cx="23762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钩藤是重要的中草药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，国内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及国际中草药和医药市场的繁荣发展为钩藤种植及产品加工营造了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良好的市场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氛围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137" y="104344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中药宏观市场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12226925" cy="486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1509" y="4869160"/>
            <a:ext cx="10976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从江钩藤种植及保健品开发项目</a:t>
            </a:r>
            <a:endParaRPr lang="zh-CN" altLang="en-US" sz="44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01694" y="5733256"/>
            <a:ext cx="34563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33742" y="58772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从江县投资促进局</a:t>
            </a:r>
            <a:endParaRPr lang="zh-CN" altLang="en-US" sz="28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4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6525344"/>
            <a:ext cx="12226925" cy="202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市场分析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效益分析</a:t>
            </a: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30137" y="104344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中药微观市场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1152" y="2135714"/>
            <a:ext cx="9972232" cy="3758476"/>
            <a:chOff x="921152" y="2135714"/>
            <a:chExt cx="9972232" cy="375847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172000" y="3067637"/>
              <a:ext cx="0" cy="1594393"/>
            </a:xfrm>
            <a:prstGeom prst="line">
              <a:avLst/>
            </a:prstGeom>
            <a:noFill/>
            <a:ln w="25400" cap="rnd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580043" y="4714663"/>
              <a:ext cx="1514736" cy="666154"/>
            </a:xfrm>
            <a:prstGeom prst="line">
              <a:avLst/>
            </a:prstGeom>
            <a:noFill/>
            <a:ln w="25400" cap="rnd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969171" y="2928321"/>
              <a:ext cx="1857699" cy="2479905"/>
            </a:xfrm>
            <a:prstGeom prst="line">
              <a:avLst/>
            </a:prstGeom>
            <a:noFill/>
            <a:ln w="25400" cap="rnd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4405502" y="3067636"/>
              <a:ext cx="1857699" cy="2479905"/>
            </a:xfrm>
            <a:prstGeom prst="line">
              <a:avLst/>
            </a:prstGeom>
            <a:noFill/>
            <a:ln w="25400" cap="rnd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642951" y="5433090"/>
              <a:ext cx="3241061" cy="0"/>
            </a:xfrm>
            <a:prstGeom prst="line">
              <a:avLst/>
            </a:prstGeom>
            <a:noFill/>
            <a:ln w="25400" cap="rnd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214119" y="4718285"/>
              <a:ext cx="1619551" cy="712249"/>
            </a:xfrm>
            <a:prstGeom prst="line">
              <a:avLst/>
            </a:prstGeom>
            <a:noFill/>
            <a:ln w="25400" cap="rnd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2881069" y="2135714"/>
              <a:ext cx="2456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：钩藤用药需求量大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矩形 7"/>
            <p:cNvSpPr>
              <a:spLocks noChangeArrowheads="1"/>
            </p:cNvSpPr>
            <p:nvPr/>
          </p:nvSpPr>
          <p:spPr bwMode="auto">
            <a:xfrm>
              <a:off x="1648966" y="4916569"/>
              <a:ext cx="21868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：钩藤利润空间大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矩形 7"/>
            <p:cNvSpPr>
              <a:spLocks noChangeArrowheads="1"/>
            </p:cNvSpPr>
            <p:nvPr/>
          </p:nvSpPr>
          <p:spPr bwMode="auto">
            <a:xfrm>
              <a:off x="8243300" y="4619418"/>
              <a:ext cx="26500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：中药原材料价格上涨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矩形 6"/>
            <p:cNvSpPr>
              <a:spLocks noChangeArrowheads="1"/>
            </p:cNvSpPr>
            <p:nvPr/>
          </p:nvSpPr>
          <p:spPr bwMode="auto">
            <a:xfrm>
              <a:off x="921152" y="5214389"/>
              <a:ext cx="3176086" cy="67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每公斤钩藤产品利润在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2-100</a:t>
              </a:r>
              <a:r>
                <a:rPr lang="zh-CN" altLang="en-US" sz="16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倍以上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766870" y="2649434"/>
              <a:ext cx="810266" cy="810266"/>
              <a:chOff x="5766870" y="2649434"/>
              <a:chExt cx="810266" cy="81026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5" name="椭圆 24"/>
              <p:cNvSpPr/>
              <p:nvPr/>
            </p:nvSpPr>
            <p:spPr>
              <a:xfrm>
                <a:off x="5766870" y="2649434"/>
                <a:ext cx="810266" cy="8102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983086" y="2861488"/>
                <a:ext cx="38343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+mn-lt"/>
                  </a:rPr>
                  <a:t>A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Verdana" panose="020B0604030504040204" pitchFamily="34" charset="0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7402397" y="5003093"/>
              <a:ext cx="810266" cy="810266"/>
              <a:chOff x="7402397" y="5003093"/>
              <a:chExt cx="810266" cy="81026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8" name="椭圆 27"/>
              <p:cNvSpPr/>
              <p:nvPr/>
            </p:nvSpPr>
            <p:spPr>
              <a:xfrm>
                <a:off x="7402397" y="5003093"/>
                <a:ext cx="810266" cy="8102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659940" y="5232589"/>
                <a:ext cx="380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+mn-lt"/>
                  </a:rPr>
                  <a:t>B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Verdana" panose="020B0604030504040204" pitchFamily="34" charset="0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070096" y="5013176"/>
              <a:ext cx="810266" cy="810266"/>
              <a:chOff x="4070096" y="5013176"/>
              <a:chExt cx="810266" cy="81026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1" name="椭圆 30"/>
              <p:cNvSpPr/>
              <p:nvPr/>
            </p:nvSpPr>
            <p:spPr>
              <a:xfrm>
                <a:off x="4070096" y="5013176"/>
                <a:ext cx="810266" cy="8102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271573" y="525068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+mn-lt"/>
                  </a:rPr>
                  <a:t>C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Verdana" panose="020B0604030504040204" pitchFamily="34" charset="0"/>
                  <a:sym typeface="+mn-lt"/>
                </a:endParaRPr>
              </a:p>
            </p:txBody>
          </p:sp>
        </p:grpSp>
        <p:sp>
          <p:nvSpPr>
            <p:cNvPr id="33" name="椭圆 32"/>
            <p:cNvSpPr/>
            <p:nvPr/>
          </p:nvSpPr>
          <p:spPr>
            <a:xfrm>
              <a:off x="5932231" y="4435851"/>
              <a:ext cx="488440" cy="488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304963" y="2499714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钩藤主要用于心血管疾病治疗，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级医院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心血管疾病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用药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占比超过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球心血管病患者剧增，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钩藤缺口将达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12662" y="4988750"/>
            <a:ext cx="3229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心脑血管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类中药材指数</a:t>
            </a:r>
            <a:r>
              <a:rPr lang="zh-CN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涨幅居首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，同比上涨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27.5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野生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及家种中药材涨幅均保持在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12%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85670" y="2178182"/>
            <a:ext cx="3698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钩藤是高效的心血管疾病用药，随着亚健康人群的增加，钩藤的需求量和价格将大幅上升，为企业或许更多利润，因此，本项目建设前景良好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9260" y="4499828"/>
            <a:ext cx="81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钩藤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597352"/>
            <a:ext cx="12226925" cy="26064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3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投资估算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效益分析</a:t>
            </a: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空心弧 28"/>
          <p:cNvSpPr/>
          <p:nvPr/>
        </p:nvSpPr>
        <p:spPr>
          <a:xfrm>
            <a:off x="3217778" y="4124617"/>
            <a:ext cx="5485718" cy="5485718"/>
          </a:xfrm>
          <a:prstGeom prst="blockArc">
            <a:avLst>
              <a:gd name="adj1" fmla="val 10800000"/>
              <a:gd name="adj2" fmla="val 13406400"/>
              <a:gd name="adj3" fmla="val 20681"/>
            </a:avLst>
          </a:prstGeom>
          <a:solidFill>
            <a:schemeClr val="bg2">
              <a:lumMod val="1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空心弧 29"/>
          <p:cNvSpPr/>
          <p:nvPr/>
        </p:nvSpPr>
        <p:spPr>
          <a:xfrm flipH="1">
            <a:off x="3373730" y="4124617"/>
            <a:ext cx="5485718" cy="5485718"/>
          </a:xfrm>
          <a:prstGeom prst="blockArc">
            <a:avLst>
              <a:gd name="adj1" fmla="val 10800000"/>
              <a:gd name="adj2" fmla="val 13388752"/>
              <a:gd name="adj3" fmla="val 2052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弦形 30"/>
          <p:cNvSpPr/>
          <p:nvPr/>
        </p:nvSpPr>
        <p:spPr>
          <a:xfrm rot="5400000">
            <a:off x="4626615" y="5474445"/>
            <a:ext cx="2859823" cy="2857715"/>
          </a:xfrm>
          <a:prstGeom prst="chord">
            <a:avLst>
              <a:gd name="adj1" fmla="val 5414886"/>
              <a:gd name="adj2" fmla="val 16200000"/>
            </a:avLst>
          </a:prstGeom>
          <a:noFill/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20389799">
            <a:off x="4263302" y="4809549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52427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TEXT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rot="1403198">
            <a:off x="5394735" y="4834897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64338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TEXT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4176124">
            <a:off x="5935177" y="5600443"/>
            <a:ext cx="2976856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332926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设备购置及安装费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rot="17333166">
            <a:off x="3490883" y="5579006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77961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前期种植费用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5246047" y="6302338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投资估算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6323" y="3235269"/>
            <a:ext cx="7411935" cy="7304455"/>
            <a:chOff x="2326323" y="3235269"/>
            <a:chExt cx="7411935" cy="7304455"/>
          </a:xfrm>
        </p:grpSpPr>
        <p:grpSp>
          <p:nvGrpSpPr>
            <p:cNvPr id="5" name="组合 4"/>
            <p:cNvGrpSpPr/>
            <p:nvPr/>
          </p:nvGrpSpPr>
          <p:grpSpPr>
            <a:xfrm>
              <a:off x="2387439" y="3235269"/>
              <a:ext cx="7270736" cy="7268629"/>
              <a:chOff x="2387439" y="3235269"/>
              <a:chExt cx="7270736" cy="7268629"/>
            </a:xfrm>
          </p:grpSpPr>
          <p:sp>
            <p:nvSpPr>
              <p:cNvPr id="37" name="空心弧 36"/>
              <p:cNvSpPr/>
              <p:nvPr/>
            </p:nvSpPr>
            <p:spPr>
              <a:xfrm>
                <a:off x="2387439" y="3235269"/>
                <a:ext cx="7270736" cy="7268629"/>
              </a:xfrm>
              <a:prstGeom prst="blockArc">
                <a:avLst>
                  <a:gd name="adj1" fmla="val 10800000"/>
                  <a:gd name="adj2" fmla="val 13372865"/>
                  <a:gd name="adj3" fmla="val 1016"/>
                </a:avLst>
              </a:prstGeom>
              <a:solidFill>
                <a:schemeClr val="bg2">
                  <a:lumMod val="10000"/>
                </a:schemeClr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空心弧 37"/>
              <p:cNvSpPr/>
              <p:nvPr/>
            </p:nvSpPr>
            <p:spPr>
              <a:xfrm>
                <a:off x="3208096" y="4149080"/>
                <a:ext cx="5485718" cy="5485718"/>
              </a:xfrm>
              <a:prstGeom prst="blockArc">
                <a:avLst>
                  <a:gd name="adj1" fmla="val 13601869"/>
                  <a:gd name="adj2" fmla="val 16210847"/>
                  <a:gd name="adj3" fmla="val 20413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空心弧 38"/>
              <p:cNvSpPr/>
              <p:nvPr/>
            </p:nvSpPr>
            <p:spPr>
              <a:xfrm flipH="1">
                <a:off x="3364048" y="4149080"/>
                <a:ext cx="5485718" cy="5485718"/>
              </a:xfrm>
              <a:prstGeom prst="blockArc">
                <a:avLst>
                  <a:gd name="adj1" fmla="val 13601869"/>
                  <a:gd name="adj2" fmla="val 16210847"/>
                  <a:gd name="adj3" fmla="val 20413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326323" y="3264773"/>
              <a:ext cx="7411935" cy="7274951"/>
              <a:chOff x="2326323" y="3264773"/>
              <a:chExt cx="7411935" cy="7274951"/>
            </a:xfrm>
          </p:grpSpPr>
          <p:sp>
            <p:nvSpPr>
              <p:cNvPr id="40" name="空心弧 39"/>
              <p:cNvSpPr/>
              <p:nvPr/>
            </p:nvSpPr>
            <p:spPr>
              <a:xfrm flipH="1">
                <a:off x="2444341" y="3264773"/>
                <a:ext cx="7266521" cy="7270736"/>
              </a:xfrm>
              <a:prstGeom prst="blockArc">
                <a:avLst>
                  <a:gd name="adj1" fmla="val 10800000"/>
                  <a:gd name="adj2" fmla="val 13397840"/>
                  <a:gd name="adj3" fmla="val 91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>
                <a:off x="2326323" y="3264773"/>
                <a:ext cx="7268628" cy="7270736"/>
              </a:xfrm>
              <a:prstGeom prst="blockArc">
                <a:avLst>
                  <a:gd name="adj1" fmla="val 13584139"/>
                  <a:gd name="adj2" fmla="val 16200029"/>
                  <a:gd name="adj3" fmla="val 882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空心弧 41"/>
              <p:cNvSpPr/>
              <p:nvPr/>
            </p:nvSpPr>
            <p:spPr>
              <a:xfrm flipH="1">
                <a:off x="2469630" y="3273203"/>
                <a:ext cx="7268628" cy="7266521"/>
              </a:xfrm>
              <a:prstGeom prst="blockArc">
                <a:avLst>
                  <a:gd name="adj1" fmla="val 13574764"/>
                  <a:gd name="adj2" fmla="val 16200029"/>
                  <a:gd name="adj3" fmla="val 882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矩形 45"/>
          <p:cNvSpPr/>
          <p:nvPr/>
        </p:nvSpPr>
        <p:spPr>
          <a:xfrm rot="1264705">
            <a:off x="5158077" y="4741081"/>
            <a:ext cx="3030158" cy="1708430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332926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建（构）筑工程费用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20345545">
            <a:off x="4249542" y="4768325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332926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土地费用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 rot="17333166">
            <a:off x="1938387" y="4890000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77961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1510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万元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20345545">
            <a:off x="3384530" y="3382472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332926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637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万元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1264705">
            <a:off x="5613768" y="3249059"/>
            <a:ext cx="3030158" cy="1708430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332926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4223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万元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 rot="4176124">
            <a:off x="7399965" y="5027071"/>
            <a:ext cx="2976856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332926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3675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万元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40752" y="1484782"/>
            <a:ext cx="436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预期投资额为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10045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chemeClr val="bg1"/>
                </a:solidFill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盈利分析</a:t>
            </a:r>
            <a:endParaRPr lang="zh-CN" altLang="en-US" sz="3600" b="1" dirty="0">
              <a:solidFill>
                <a:schemeClr val="bg1"/>
              </a:solidFill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效益分析</a:t>
            </a: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9200000">
            <a:off x="6728934" y="1524061"/>
            <a:ext cx="1523177" cy="1512168"/>
          </a:xfrm>
          <a:custGeom>
            <a:avLst/>
            <a:gdLst>
              <a:gd name="connsiteX0" fmla="*/ 2094610 w 2932774"/>
              <a:gd name="connsiteY0" fmla="*/ 749566 h 2911576"/>
              <a:gd name="connsiteX1" fmla="*/ 725074 w 2932774"/>
              <a:gd name="connsiteY1" fmla="*/ 869385 h 2911576"/>
              <a:gd name="connsiteX2" fmla="*/ 844892 w 2932774"/>
              <a:gd name="connsiteY2" fmla="*/ 2238922 h 2911576"/>
              <a:gd name="connsiteX3" fmla="*/ 2214429 w 2932774"/>
              <a:gd name="connsiteY3" fmla="*/ 2119103 h 2911576"/>
              <a:gd name="connsiteX4" fmla="*/ 2094610 w 2932774"/>
              <a:gd name="connsiteY4" fmla="*/ 749566 h 2911576"/>
              <a:gd name="connsiteX5" fmla="*/ 2334142 w 2932774"/>
              <a:gd name="connsiteY5" fmla="*/ 298936 h 2911576"/>
              <a:gd name="connsiteX6" fmla="*/ 2489223 w 2932774"/>
              <a:gd name="connsiteY6" fmla="*/ 429064 h 2911576"/>
              <a:gd name="connsiteX7" fmla="*/ 2320667 w 2932774"/>
              <a:gd name="connsiteY7" fmla="*/ 742363 h 2911576"/>
              <a:gd name="connsiteX8" fmla="*/ 2354461 w 2932774"/>
              <a:gd name="connsiteY8" fmla="*/ 777201 h 2911576"/>
              <a:gd name="connsiteX9" fmla="*/ 2535311 w 2932774"/>
              <a:gd name="connsiteY9" fmla="*/ 1114855 h 2911576"/>
              <a:gd name="connsiteX10" fmla="*/ 2536967 w 2932774"/>
              <a:gd name="connsiteY10" fmla="*/ 1121826 h 2911576"/>
              <a:gd name="connsiteX11" fmla="*/ 2897593 w 2932774"/>
              <a:gd name="connsiteY11" fmla="*/ 1132603 h 2911576"/>
              <a:gd name="connsiteX12" fmla="*/ 2932774 w 2932774"/>
              <a:gd name="connsiteY12" fmla="*/ 1331966 h 2911576"/>
              <a:gd name="connsiteX13" fmla="*/ 2590256 w 2932774"/>
              <a:gd name="connsiteY13" fmla="*/ 1468461 h 2911576"/>
              <a:gd name="connsiteX14" fmla="*/ 2591629 w 2932774"/>
              <a:gd name="connsiteY14" fmla="*/ 1489431 h 2911576"/>
              <a:gd name="connsiteX15" fmla="*/ 2520747 w 2932774"/>
              <a:gd name="connsiteY15" fmla="*/ 1866501 h 2911576"/>
              <a:gd name="connsiteX16" fmla="*/ 2514437 w 2932774"/>
              <a:gd name="connsiteY16" fmla="*/ 1879930 h 2911576"/>
              <a:gd name="connsiteX17" fmla="*/ 2803260 w 2932774"/>
              <a:gd name="connsiteY17" fmla="*/ 2137440 h 2911576"/>
              <a:gd name="connsiteX18" fmla="*/ 2702039 w 2932774"/>
              <a:gd name="connsiteY18" fmla="*/ 2312761 h 2911576"/>
              <a:gd name="connsiteX19" fmla="*/ 2334283 w 2932774"/>
              <a:gd name="connsiteY19" fmla="*/ 2191277 h 2911576"/>
              <a:gd name="connsiteX20" fmla="*/ 2319995 w 2932774"/>
              <a:gd name="connsiteY20" fmla="*/ 2211637 h 2911576"/>
              <a:gd name="connsiteX21" fmla="*/ 2062648 w 2932774"/>
              <a:gd name="connsiteY21" fmla="*/ 2439877 h 2911576"/>
              <a:gd name="connsiteX22" fmla="*/ 2003075 w 2932774"/>
              <a:gd name="connsiteY22" fmla="*/ 2474637 h 2911576"/>
              <a:gd name="connsiteX23" fmla="*/ 2056587 w 2932774"/>
              <a:gd name="connsiteY23" fmla="*/ 2842337 h 2911576"/>
              <a:gd name="connsiteX24" fmla="*/ 1866354 w 2932774"/>
              <a:gd name="connsiteY24" fmla="*/ 2911576 h 2911576"/>
              <a:gd name="connsiteX25" fmla="*/ 1671448 w 2932774"/>
              <a:gd name="connsiteY25" fmla="*/ 2596242 h 2911576"/>
              <a:gd name="connsiteX26" fmla="*/ 1548242 w 2932774"/>
              <a:gd name="connsiteY26" fmla="*/ 2620265 h 2911576"/>
              <a:gd name="connsiteX27" fmla="*/ 1331260 w 2932774"/>
              <a:gd name="connsiteY27" fmla="*/ 2620591 h 2911576"/>
              <a:gd name="connsiteX28" fmla="*/ 1231810 w 2932774"/>
              <a:gd name="connsiteY28" fmla="*/ 2601211 h 2911576"/>
              <a:gd name="connsiteX29" fmla="*/ 1049067 w 2932774"/>
              <a:gd name="connsiteY29" fmla="*/ 2896869 h 2911576"/>
              <a:gd name="connsiteX30" fmla="*/ 858832 w 2932774"/>
              <a:gd name="connsiteY30" fmla="*/ 2827631 h 2911576"/>
              <a:gd name="connsiteX31" fmla="*/ 907780 w 2932774"/>
              <a:gd name="connsiteY31" fmla="*/ 2491308 h 2911576"/>
              <a:gd name="connsiteX32" fmla="*/ 816874 w 2932774"/>
              <a:gd name="connsiteY32" fmla="*/ 2436359 h 2911576"/>
              <a:gd name="connsiteX33" fmla="*/ 725221 w 2932774"/>
              <a:gd name="connsiteY33" fmla="*/ 2367165 h 2911576"/>
              <a:gd name="connsiteX34" fmla="*/ 641163 w 2932774"/>
              <a:gd name="connsiteY34" fmla="*/ 2288921 h 2911576"/>
              <a:gd name="connsiteX35" fmla="*/ 574277 w 2932774"/>
              <a:gd name="connsiteY35" fmla="*/ 2212385 h 2911576"/>
              <a:gd name="connsiteX36" fmla="*/ 268562 w 2932774"/>
              <a:gd name="connsiteY36" fmla="*/ 2313374 h 2911576"/>
              <a:gd name="connsiteX37" fmla="*/ 167340 w 2932774"/>
              <a:gd name="connsiteY37" fmla="*/ 2138053 h 2911576"/>
              <a:gd name="connsiteX38" fmla="*/ 411251 w 2932774"/>
              <a:gd name="connsiteY38" fmla="*/ 1920587 h 2911576"/>
              <a:gd name="connsiteX39" fmla="*/ 370408 w 2932774"/>
              <a:gd name="connsiteY39" fmla="*/ 1814340 h 2911576"/>
              <a:gd name="connsiteX40" fmla="*/ 330144 w 2932774"/>
              <a:gd name="connsiteY40" fmla="*/ 1546283 h 2911576"/>
              <a:gd name="connsiteX41" fmla="*/ 333010 w 2932774"/>
              <a:gd name="connsiteY41" fmla="*/ 1450313 h 2911576"/>
              <a:gd name="connsiteX42" fmla="*/ 0 w 2932774"/>
              <a:gd name="connsiteY42" fmla="*/ 1317659 h 2911576"/>
              <a:gd name="connsiteX43" fmla="*/ 35154 w 2932774"/>
              <a:gd name="connsiteY43" fmla="*/ 1118292 h 2911576"/>
              <a:gd name="connsiteX44" fmla="*/ 405289 w 2932774"/>
              <a:gd name="connsiteY44" fmla="*/ 1107180 h 2911576"/>
              <a:gd name="connsiteX45" fmla="*/ 444695 w 2932774"/>
              <a:gd name="connsiteY45" fmla="*/ 1011372 h 2911576"/>
              <a:gd name="connsiteX46" fmla="*/ 601458 w 2932774"/>
              <a:gd name="connsiteY46" fmla="*/ 769611 h 2911576"/>
              <a:gd name="connsiteX47" fmla="*/ 622589 w 2932774"/>
              <a:gd name="connsiteY47" fmla="*/ 747913 h 2911576"/>
              <a:gd name="connsiteX48" fmla="*/ 446039 w 2932774"/>
              <a:gd name="connsiteY48" fmla="*/ 419756 h 2911576"/>
              <a:gd name="connsiteX49" fmla="*/ 601120 w 2932774"/>
              <a:gd name="connsiteY49" fmla="*/ 289627 h 2911576"/>
              <a:gd name="connsiteX50" fmla="*/ 894887 w 2932774"/>
              <a:gd name="connsiteY50" fmla="*/ 521468 h 2911576"/>
              <a:gd name="connsiteX51" fmla="*/ 1005061 w 2932774"/>
              <a:gd name="connsiteY51" fmla="*/ 460695 h 2911576"/>
              <a:gd name="connsiteX52" fmla="*/ 1159434 w 2932774"/>
              <a:gd name="connsiteY52" fmla="*/ 402668 h 2911576"/>
              <a:gd name="connsiteX53" fmla="*/ 1288857 w 2932774"/>
              <a:gd name="connsiteY53" fmla="*/ 377431 h 2911576"/>
              <a:gd name="connsiteX54" fmla="*/ 1367154 w 2932774"/>
              <a:gd name="connsiteY54" fmla="*/ 0 h 2911576"/>
              <a:gd name="connsiteX55" fmla="*/ 1569597 w 2932774"/>
              <a:gd name="connsiteY55" fmla="*/ 0 h 2911576"/>
              <a:gd name="connsiteX56" fmla="*/ 1646698 w 2932774"/>
              <a:gd name="connsiteY56" fmla="*/ 371669 h 2911576"/>
              <a:gd name="connsiteX57" fmla="*/ 1803965 w 2932774"/>
              <a:gd name="connsiteY57" fmla="*/ 402316 h 2911576"/>
              <a:gd name="connsiteX58" fmla="*/ 2008116 w 2932774"/>
              <a:gd name="connsiteY58" fmla="*/ 486582 h 2911576"/>
              <a:gd name="connsiteX59" fmla="*/ 2055596 w 2932774"/>
              <a:gd name="connsiteY59" fmla="*/ 518765 h 29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2774" h="2911576">
                <a:moveTo>
                  <a:pt x="2094610" y="749566"/>
                </a:moveTo>
                <a:cubicBezTo>
                  <a:pt x="1683337" y="404466"/>
                  <a:pt x="1070173" y="458111"/>
                  <a:pt x="725074" y="869385"/>
                </a:cubicBezTo>
                <a:cubicBezTo>
                  <a:pt x="379974" y="1280659"/>
                  <a:pt x="433619" y="1893822"/>
                  <a:pt x="844892" y="2238922"/>
                </a:cubicBezTo>
                <a:cubicBezTo>
                  <a:pt x="1256166" y="2584021"/>
                  <a:pt x="1869330" y="2530377"/>
                  <a:pt x="2214429" y="2119103"/>
                </a:cubicBezTo>
                <a:cubicBezTo>
                  <a:pt x="2559529" y="1707829"/>
                  <a:pt x="2505884" y="1094665"/>
                  <a:pt x="2094610" y="749566"/>
                </a:cubicBezTo>
                <a:close/>
                <a:moveTo>
                  <a:pt x="2334142" y="298936"/>
                </a:moveTo>
                <a:lnTo>
                  <a:pt x="2489223" y="429064"/>
                </a:lnTo>
                <a:lnTo>
                  <a:pt x="2320667" y="742363"/>
                </a:lnTo>
                <a:lnTo>
                  <a:pt x="2354461" y="777201"/>
                </a:lnTo>
                <a:cubicBezTo>
                  <a:pt x="2435203" y="879773"/>
                  <a:pt x="2495636" y="994236"/>
                  <a:pt x="2535311" y="1114855"/>
                </a:cubicBezTo>
                <a:lnTo>
                  <a:pt x="2536967" y="1121826"/>
                </a:lnTo>
                <a:lnTo>
                  <a:pt x="2897593" y="1132603"/>
                </a:lnTo>
                <a:lnTo>
                  <a:pt x="2932774" y="1331966"/>
                </a:lnTo>
                <a:lnTo>
                  <a:pt x="2590256" y="1468461"/>
                </a:lnTo>
                <a:lnTo>
                  <a:pt x="2591629" y="1489431"/>
                </a:lnTo>
                <a:cubicBezTo>
                  <a:pt x="2589349" y="1616619"/>
                  <a:pt x="2565870" y="1744223"/>
                  <a:pt x="2520747" y="1866501"/>
                </a:cubicBezTo>
                <a:lnTo>
                  <a:pt x="2514437" y="1879930"/>
                </a:lnTo>
                <a:lnTo>
                  <a:pt x="2803260" y="2137440"/>
                </a:lnTo>
                <a:lnTo>
                  <a:pt x="2702039" y="2312761"/>
                </a:lnTo>
                <a:lnTo>
                  <a:pt x="2334283" y="2191277"/>
                </a:lnTo>
                <a:lnTo>
                  <a:pt x="2319995" y="2211637"/>
                </a:lnTo>
                <a:cubicBezTo>
                  <a:pt x="2243832" y="2302406"/>
                  <a:pt x="2156847" y="2378603"/>
                  <a:pt x="2062648" y="2439877"/>
                </a:cubicBezTo>
                <a:lnTo>
                  <a:pt x="2003075" y="2474637"/>
                </a:lnTo>
                <a:lnTo>
                  <a:pt x="2056587" y="2842337"/>
                </a:lnTo>
                <a:lnTo>
                  <a:pt x="1866354" y="2911576"/>
                </a:lnTo>
                <a:lnTo>
                  <a:pt x="1671448" y="2596242"/>
                </a:lnTo>
                <a:lnTo>
                  <a:pt x="1548242" y="2620265"/>
                </a:lnTo>
                <a:cubicBezTo>
                  <a:pt x="1476091" y="2627302"/>
                  <a:pt x="1403408" y="2627445"/>
                  <a:pt x="1331260" y="2620591"/>
                </a:cubicBezTo>
                <a:lnTo>
                  <a:pt x="1231810" y="2601211"/>
                </a:lnTo>
                <a:lnTo>
                  <a:pt x="1049067" y="2896869"/>
                </a:lnTo>
                <a:lnTo>
                  <a:pt x="858832" y="2827631"/>
                </a:lnTo>
                <a:lnTo>
                  <a:pt x="907780" y="2491308"/>
                </a:lnTo>
                <a:lnTo>
                  <a:pt x="816874" y="2436359"/>
                </a:lnTo>
                <a:cubicBezTo>
                  <a:pt x="785477" y="2415113"/>
                  <a:pt x="754881" y="2392053"/>
                  <a:pt x="725221" y="2367165"/>
                </a:cubicBezTo>
                <a:cubicBezTo>
                  <a:pt x="695562" y="2342277"/>
                  <a:pt x="667538" y="2316150"/>
                  <a:pt x="641163" y="2288921"/>
                </a:cubicBezTo>
                <a:lnTo>
                  <a:pt x="574277" y="2212385"/>
                </a:lnTo>
                <a:lnTo>
                  <a:pt x="268562" y="2313374"/>
                </a:lnTo>
                <a:lnTo>
                  <a:pt x="167340" y="2138053"/>
                </a:lnTo>
                <a:lnTo>
                  <a:pt x="411251" y="1920587"/>
                </a:lnTo>
                <a:lnTo>
                  <a:pt x="370408" y="1814340"/>
                </a:lnTo>
                <a:cubicBezTo>
                  <a:pt x="346310" y="1727013"/>
                  <a:pt x="332834" y="1636964"/>
                  <a:pt x="330144" y="1546283"/>
                </a:cubicBezTo>
                <a:lnTo>
                  <a:pt x="333010" y="1450313"/>
                </a:lnTo>
                <a:lnTo>
                  <a:pt x="0" y="1317659"/>
                </a:lnTo>
                <a:lnTo>
                  <a:pt x="35154" y="1118292"/>
                </a:lnTo>
                <a:lnTo>
                  <a:pt x="405289" y="1107180"/>
                </a:lnTo>
                <a:lnTo>
                  <a:pt x="444695" y="1011372"/>
                </a:lnTo>
                <a:cubicBezTo>
                  <a:pt x="485787" y="926536"/>
                  <a:pt x="537987" y="845252"/>
                  <a:pt x="601458" y="769611"/>
                </a:cubicBezTo>
                <a:lnTo>
                  <a:pt x="622589" y="747913"/>
                </a:lnTo>
                <a:lnTo>
                  <a:pt x="446039" y="419756"/>
                </a:lnTo>
                <a:lnTo>
                  <a:pt x="601120" y="289627"/>
                </a:lnTo>
                <a:lnTo>
                  <a:pt x="894887" y="521468"/>
                </a:lnTo>
                <a:lnTo>
                  <a:pt x="1005061" y="460695"/>
                </a:lnTo>
                <a:cubicBezTo>
                  <a:pt x="1055317" y="437563"/>
                  <a:pt x="1106924" y="418206"/>
                  <a:pt x="1159434" y="402668"/>
                </a:cubicBezTo>
                <a:lnTo>
                  <a:pt x="1288857" y="377431"/>
                </a:lnTo>
                <a:lnTo>
                  <a:pt x="1367154" y="0"/>
                </a:lnTo>
                <a:lnTo>
                  <a:pt x="1569597" y="0"/>
                </a:lnTo>
                <a:lnTo>
                  <a:pt x="1646698" y="371669"/>
                </a:lnTo>
                <a:lnTo>
                  <a:pt x="1803965" y="402316"/>
                </a:lnTo>
                <a:cubicBezTo>
                  <a:pt x="1873976" y="423270"/>
                  <a:pt x="1942381" y="451323"/>
                  <a:pt x="2008116" y="486582"/>
                </a:cubicBezTo>
                <a:lnTo>
                  <a:pt x="2055596" y="51876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19200000">
            <a:off x="5245119" y="2584436"/>
            <a:ext cx="2199581" cy="2183682"/>
          </a:xfrm>
          <a:custGeom>
            <a:avLst/>
            <a:gdLst>
              <a:gd name="connsiteX0" fmla="*/ 2094610 w 2932774"/>
              <a:gd name="connsiteY0" fmla="*/ 749566 h 2911576"/>
              <a:gd name="connsiteX1" fmla="*/ 725074 w 2932774"/>
              <a:gd name="connsiteY1" fmla="*/ 869385 h 2911576"/>
              <a:gd name="connsiteX2" fmla="*/ 844892 w 2932774"/>
              <a:gd name="connsiteY2" fmla="*/ 2238922 h 2911576"/>
              <a:gd name="connsiteX3" fmla="*/ 2214429 w 2932774"/>
              <a:gd name="connsiteY3" fmla="*/ 2119103 h 2911576"/>
              <a:gd name="connsiteX4" fmla="*/ 2094610 w 2932774"/>
              <a:gd name="connsiteY4" fmla="*/ 749566 h 2911576"/>
              <a:gd name="connsiteX5" fmla="*/ 2334142 w 2932774"/>
              <a:gd name="connsiteY5" fmla="*/ 298936 h 2911576"/>
              <a:gd name="connsiteX6" fmla="*/ 2489223 w 2932774"/>
              <a:gd name="connsiteY6" fmla="*/ 429064 h 2911576"/>
              <a:gd name="connsiteX7" fmla="*/ 2320667 w 2932774"/>
              <a:gd name="connsiteY7" fmla="*/ 742363 h 2911576"/>
              <a:gd name="connsiteX8" fmla="*/ 2354461 w 2932774"/>
              <a:gd name="connsiteY8" fmla="*/ 777201 h 2911576"/>
              <a:gd name="connsiteX9" fmla="*/ 2535311 w 2932774"/>
              <a:gd name="connsiteY9" fmla="*/ 1114855 h 2911576"/>
              <a:gd name="connsiteX10" fmla="*/ 2536967 w 2932774"/>
              <a:gd name="connsiteY10" fmla="*/ 1121826 h 2911576"/>
              <a:gd name="connsiteX11" fmla="*/ 2897593 w 2932774"/>
              <a:gd name="connsiteY11" fmla="*/ 1132603 h 2911576"/>
              <a:gd name="connsiteX12" fmla="*/ 2932774 w 2932774"/>
              <a:gd name="connsiteY12" fmla="*/ 1331966 h 2911576"/>
              <a:gd name="connsiteX13" fmla="*/ 2590256 w 2932774"/>
              <a:gd name="connsiteY13" fmla="*/ 1468461 h 2911576"/>
              <a:gd name="connsiteX14" fmla="*/ 2591629 w 2932774"/>
              <a:gd name="connsiteY14" fmla="*/ 1489431 h 2911576"/>
              <a:gd name="connsiteX15" fmla="*/ 2520747 w 2932774"/>
              <a:gd name="connsiteY15" fmla="*/ 1866501 h 2911576"/>
              <a:gd name="connsiteX16" fmla="*/ 2514437 w 2932774"/>
              <a:gd name="connsiteY16" fmla="*/ 1879930 h 2911576"/>
              <a:gd name="connsiteX17" fmla="*/ 2803260 w 2932774"/>
              <a:gd name="connsiteY17" fmla="*/ 2137440 h 2911576"/>
              <a:gd name="connsiteX18" fmla="*/ 2702039 w 2932774"/>
              <a:gd name="connsiteY18" fmla="*/ 2312761 h 2911576"/>
              <a:gd name="connsiteX19" fmla="*/ 2334283 w 2932774"/>
              <a:gd name="connsiteY19" fmla="*/ 2191277 h 2911576"/>
              <a:gd name="connsiteX20" fmla="*/ 2319995 w 2932774"/>
              <a:gd name="connsiteY20" fmla="*/ 2211637 h 2911576"/>
              <a:gd name="connsiteX21" fmla="*/ 2062648 w 2932774"/>
              <a:gd name="connsiteY21" fmla="*/ 2439877 h 2911576"/>
              <a:gd name="connsiteX22" fmla="*/ 2003075 w 2932774"/>
              <a:gd name="connsiteY22" fmla="*/ 2474637 h 2911576"/>
              <a:gd name="connsiteX23" fmla="*/ 2056587 w 2932774"/>
              <a:gd name="connsiteY23" fmla="*/ 2842337 h 2911576"/>
              <a:gd name="connsiteX24" fmla="*/ 1866354 w 2932774"/>
              <a:gd name="connsiteY24" fmla="*/ 2911576 h 2911576"/>
              <a:gd name="connsiteX25" fmla="*/ 1671448 w 2932774"/>
              <a:gd name="connsiteY25" fmla="*/ 2596242 h 2911576"/>
              <a:gd name="connsiteX26" fmla="*/ 1548242 w 2932774"/>
              <a:gd name="connsiteY26" fmla="*/ 2620265 h 2911576"/>
              <a:gd name="connsiteX27" fmla="*/ 1331260 w 2932774"/>
              <a:gd name="connsiteY27" fmla="*/ 2620591 h 2911576"/>
              <a:gd name="connsiteX28" fmla="*/ 1231810 w 2932774"/>
              <a:gd name="connsiteY28" fmla="*/ 2601211 h 2911576"/>
              <a:gd name="connsiteX29" fmla="*/ 1049067 w 2932774"/>
              <a:gd name="connsiteY29" fmla="*/ 2896869 h 2911576"/>
              <a:gd name="connsiteX30" fmla="*/ 858832 w 2932774"/>
              <a:gd name="connsiteY30" fmla="*/ 2827631 h 2911576"/>
              <a:gd name="connsiteX31" fmla="*/ 907780 w 2932774"/>
              <a:gd name="connsiteY31" fmla="*/ 2491308 h 2911576"/>
              <a:gd name="connsiteX32" fmla="*/ 816874 w 2932774"/>
              <a:gd name="connsiteY32" fmla="*/ 2436359 h 2911576"/>
              <a:gd name="connsiteX33" fmla="*/ 725221 w 2932774"/>
              <a:gd name="connsiteY33" fmla="*/ 2367165 h 2911576"/>
              <a:gd name="connsiteX34" fmla="*/ 641163 w 2932774"/>
              <a:gd name="connsiteY34" fmla="*/ 2288921 h 2911576"/>
              <a:gd name="connsiteX35" fmla="*/ 574277 w 2932774"/>
              <a:gd name="connsiteY35" fmla="*/ 2212385 h 2911576"/>
              <a:gd name="connsiteX36" fmla="*/ 268562 w 2932774"/>
              <a:gd name="connsiteY36" fmla="*/ 2313374 h 2911576"/>
              <a:gd name="connsiteX37" fmla="*/ 167340 w 2932774"/>
              <a:gd name="connsiteY37" fmla="*/ 2138053 h 2911576"/>
              <a:gd name="connsiteX38" fmla="*/ 411251 w 2932774"/>
              <a:gd name="connsiteY38" fmla="*/ 1920587 h 2911576"/>
              <a:gd name="connsiteX39" fmla="*/ 370408 w 2932774"/>
              <a:gd name="connsiteY39" fmla="*/ 1814340 h 2911576"/>
              <a:gd name="connsiteX40" fmla="*/ 330144 w 2932774"/>
              <a:gd name="connsiteY40" fmla="*/ 1546283 h 2911576"/>
              <a:gd name="connsiteX41" fmla="*/ 333010 w 2932774"/>
              <a:gd name="connsiteY41" fmla="*/ 1450313 h 2911576"/>
              <a:gd name="connsiteX42" fmla="*/ 0 w 2932774"/>
              <a:gd name="connsiteY42" fmla="*/ 1317659 h 2911576"/>
              <a:gd name="connsiteX43" fmla="*/ 35154 w 2932774"/>
              <a:gd name="connsiteY43" fmla="*/ 1118292 h 2911576"/>
              <a:gd name="connsiteX44" fmla="*/ 405289 w 2932774"/>
              <a:gd name="connsiteY44" fmla="*/ 1107180 h 2911576"/>
              <a:gd name="connsiteX45" fmla="*/ 444695 w 2932774"/>
              <a:gd name="connsiteY45" fmla="*/ 1011372 h 2911576"/>
              <a:gd name="connsiteX46" fmla="*/ 601458 w 2932774"/>
              <a:gd name="connsiteY46" fmla="*/ 769611 h 2911576"/>
              <a:gd name="connsiteX47" fmla="*/ 622589 w 2932774"/>
              <a:gd name="connsiteY47" fmla="*/ 747913 h 2911576"/>
              <a:gd name="connsiteX48" fmla="*/ 446039 w 2932774"/>
              <a:gd name="connsiteY48" fmla="*/ 419756 h 2911576"/>
              <a:gd name="connsiteX49" fmla="*/ 601120 w 2932774"/>
              <a:gd name="connsiteY49" fmla="*/ 289627 h 2911576"/>
              <a:gd name="connsiteX50" fmla="*/ 894887 w 2932774"/>
              <a:gd name="connsiteY50" fmla="*/ 521468 h 2911576"/>
              <a:gd name="connsiteX51" fmla="*/ 1005061 w 2932774"/>
              <a:gd name="connsiteY51" fmla="*/ 460695 h 2911576"/>
              <a:gd name="connsiteX52" fmla="*/ 1159434 w 2932774"/>
              <a:gd name="connsiteY52" fmla="*/ 402668 h 2911576"/>
              <a:gd name="connsiteX53" fmla="*/ 1288857 w 2932774"/>
              <a:gd name="connsiteY53" fmla="*/ 377431 h 2911576"/>
              <a:gd name="connsiteX54" fmla="*/ 1367154 w 2932774"/>
              <a:gd name="connsiteY54" fmla="*/ 0 h 2911576"/>
              <a:gd name="connsiteX55" fmla="*/ 1569597 w 2932774"/>
              <a:gd name="connsiteY55" fmla="*/ 0 h 2911576"/>
              <a:gd name="connsiteX56" fmla="*/ 1646698 w 2932774"/>
              <a:gd name="connsiteY56" fmla="*/ 371669 h 2911576"/>
              <a:gd name="connsiteX57" fmla="*/ 1803965 w 2932774"/>
              <a:gd name="connsiteY57" fmla="*/ 402316 h 2911576"/>
              <a:gd name="connsiteX58" fmla="*/ 2008116 w 2932774"/>
              <a:gd name="connsiteY58" fmla="*/ 486582 h 2911576"/>
              <a:gd name="connsiteX59" fmla="*/ 2055596 w 2932774"/>
              <a:gd name="connsiteY59" fmla="*/ 518765 h 29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2774" h="2911576">
                <a:moveTo>
                  <a:pt x="2094610" y="749566"/>
                </a:moveTo>
                <a:cubicBezTo>
                  <a:pt x="1683337" y="404466"/>
                  <a:pt x="1070173" y="458111"/>
                  <a:pt x="725074" y="869385"/>
                </a:cubicBezTo>
                <a:cubicBezTo>
                  <a:pt x="379974" y="1280659"/>
                  <a:pt x="433619" y="1893822"/>
                  <a:pt x="844892" y="2238922"/>
                </a:cubicBezTo>
                <a:cubicBezTo>
                  <a:pt x="1256166" y="2584021"/>
                  <a:pt x="1869330" y="2530377"/>
                  <a:pt x="2214429" y="2119103"/>
                </a:cubicBezTo>
                <a:cubicBezTo>
                  <a:pt x="2559529" y="1707829"/>
                  <a:pt x="2505884" y="1094665"/>
                  <a:pt x="2094610" y="749566"/>
                </a:cubicBezTo>
                <a:close/>
                <a:moveTo>
                  <a:pt x="2334142" y="298936"/>
                </a:moveTo>
                <a:lnTo>
                  <a:pt x="2489223" y="429064"/>
                </a:lnTo>
                <a:lnTo>
                  <a:pt x="2320667" y="742363"/>
                </a:lnTo>
                <a:lnTo>
                  <a:pt x="2354461" y="777201"/>
                </a:lnTo>
                <a:cubicBezTo>
                  <a:pt x="2435203" y="879773"/>
                  <a:pt x="2495636" y="994236"/>
                  <a:pt x="2535311" y="1114855"/>
                </a:cubicBezTo>
                <a:lnTo>
                  <a:pt x="2536967" y="1121826"/>
                </a:lnTo>
                <a:lnTo>
                  <a:pt x="2897593" y="1132603"/>
                </a:lnTo>
                <a:lnTo>
                  <a:pt x="2932774" y="1331966"/>
                </a:lnTo>
                <a:lnTo>
                  <a:pt x="2590256" y="1468461"/>
                </a:lnTo>
                <a:lnTo>
                  <a:pt x="2591629" y="1489431"/>
                </a:lnTo>
                <a:cubicBezTo>
                  <a:pt x="2589349" y="1616619"/>
                  <a:pt x="2565870" y="1744223"/>
                  <a:pt x="2520747" y="1866501"/>
                </a:cubicBezTo>
                <a:lnTo>
                  <a:pt x="2514437" y="1879930"/>
                </a:lnTo>
                <a:lnTo>
                  <a:pt x="2803260" y="2137440"/>
                </a:lnTo>
                <a:lnTo>
                  <a:pt x="2702039" y="2312761"/>
                </a:lnTo>
                <a:lnTo>
                  <a:pt x="2334283" y="2191277"/>
                </a:lnTo>
                <a:lnTo>
                  <a:pt x="2319995" y="2211637"/>
                </a:lnTo>
                <a:cubicBezTo>
                  <a:pt x="2243832" y="2302406"/>
                  <a:pt x="2156847" y="2378603"/>
                  <a:pt x="2062648" y="2439877"/>
                </a:cubicBezTo>
                <a:lnTo>
                  <a:pt x="2003075" y="2474637"/>
                </a:lnTo>
                <a:lnTo>
                  <a:pt x="2056587" y="2842337"/>
                </a:lnTo>
                <a:lnTo>
                  <a:pt x="1866354" y="2911576"/>
                </a:lnTo>
                <a:lnTo>
                  <a:pt x="1671448" y="2596242"/>
                </a:lnTo>
                <a:lnTo>
                  <a:pt x="1548242" y="2620265"/>
                </a:lnTo>
                <a:cubicBezTo>
                  <a:pt x="1476091" y="2627302"/>
                  <a:pt x="1403408" y="2627445"/>
                  <a:pt x="1331260" y="2620591"/>
                </a:cubicBezTo>
                <a:lnTo>
                  <a:pt x="1231810" y="2601211"/>
                </a:lnTo>
                <a:lnTo>
                  <a:pt x="1049067" y="2896869"/>
                </a:lnTo>
                <a:lnTo>
                  <a:pt x="858832" y="2827631"/>
                </a:lnTo>
                <a:lnTo>
                  <a:pt x="907780" y="2491308"/>
                </a:lnTo>
                <a:lnTo>
                  <a:pt x="816874" y="2436359"/>
                </a:lnTo>
                <a:cubicBezTo>
                  <a:pt x="785477" y="2415113"/>
                  <a:pt x="754881" y="2392053"/>
                  <a:pt x="725221" y="2367165"/>
                </a:cubicBezTo>
                <a:cubicBezTo>
                  <a:pt x="695562" y="2342277"/>
                  <a:pt x="667538" y="2316150"/>
                  <a:pt x="641163" y="2288921"/>
                </a:cubicBezTo>
                <a:lnTo>
                  <a:pt x="574277" y="2212385"/>
                </a:lnTo>
                <a:lnTo>
                  <a:pt x="268562" y="2313374"/>
                </a:lnTo>
                <a:lnTo>
                  <a:pt x="167340" y="2138053"/>
                </a:lnTo>
                <a:lnTo>
                  <a:pt x="411251" y="1920587"/>
                </a:lnTo>
                <a:lnTo>
                  <a:pt x="370408" y="1814340"/>
                </a:lnTo>
                <a:cubicBezTo>
                  <a:pt x="346310" y="1727013"/>
                  <a:pt x="332834" y="1636964"/>
                  <a:pt x="330144" y="1546283"/>
                </a:cubicBezTo>
                <a:lnTo>
                  <a:pt x="333010" y="1450313"/>
                </a:lnTo>
                <a:lnTo>
                  <a:pt x="0" y="1317659"/>
                </a:lnTo>
                <a:lnTo>
                  <a:pt x="35154" y="1118292"/>
                </a:lnTo>
                <a:lnTo>
                  <a:pt x="405289" y="1107180"/>
                </a:lnTo>
                <a:lnTo>
                  <a:pt x="444695" y="1011372"/>
                </a:lnTo>
                <a:cubicBezTo>
                  <a:pt x="485787" y="926536"/>
                  <a:pt x="537987" y="845252"/>
                  <a:pt x="601458" y="769611"/>
                </a:cubicBezTo>
                <a:lnTo>
                  <a:pt x="622589" y="747913"/>
                </a:lnTo>
                <a:lnTo>
                  <a:pt x="446039" y="419756"/>
                </a:lnTo>
                <a:lnTo>
                  <a:pt x="601120" y="289627"/>
                </a:lnTo>
                <a:lnTo>
                  <a:pt x="894887" y="521468"/>
                </a:lnTo>
                <a:lnTo>
                  <a:pt x="1005061" y="460695"/>
                </a:lnTo>
                <a:cubicBezTo>
                  <a:pt x="1055317" y="437563"/>
                  <a:pt x="1106924" y="418206"/>
                  <a:pt x="1159434" y="402668"/>
                </a:cubicBezTo>
                <a:lnTo>
                  <a:pt x="1288857" y="377431"/>
                </a:lnTo>
                <a:lnTo>
                  <a:pt x="1367154" y="0"/>
                </a:lnTo>
                <a:lnTo>
                  <a:pt x="1569597" y="0"/>
                </a:lnTo>
                <a:lnTo>
                  <a:pt x="1646698" y="371669"/>
                </a:lnTo>
                <a:lnTo>
                  <a:pt x="1803965" y="402316"/>
                </a:lnTo>
                <a:cubicBezTo>
                  <a:pt x="1873976" y="423270"/>
                  <a:pt x="1942381" y="451323"/>
                  <a:pt x="2008116" y="486582"/>
                </a:cubicBezTo>
                <a:lnTo>
                  <a:pt x="2055596" y="51876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19200000">
            <a:off x="4052574" y="2019274"/>
            <a:ext cx="1523177" cy="1512168"/>
          </a:xfrm>
          <a:custGeom>
            <a:avLst/>
            <a:gdLst>
              <a:gd name="connsiteX0" fmla="*/ 2094610 w 2932774"/>
              <a:gd name="connsiteY0" fmla="*/ 749566 h 2911576"/>
              <a:gd name="connsiteX1" fmla="*/ 725074 w 2932774"/>
              <a:gd name="connsiteY1" fmla="*/ 869385 h 2911576"/>
              <a:gd name="connsiteX2" fmla="*/ 844892 w 2932774"/>
              <a:gd name="connsiteY2" fmla="*/ 2238922 h 2911576"/>
              <a:gd name="connsiteX3" fmla="*/ 2214429 w 2932774"/>
              <a:gd name="connsiteY3" fmla="*/ 2119103 h 2911576"/>
              <a:gd name="connsiteX4" fmla="*/ 2094610 w 2932774"/>
              <a:gd name="connsiteY4" fmla="*/ 749566 h 2911576"/>
              <a:gd name="connsiteX5" fmla="*/ 2334142 w 2932774"/>
              <a:gd name="connsiteY5" fmla="*/ 298936 h 2911576"/>
              <a:gd name="connsiteX6" fmla="*/ 2489223 w 2932774"/>
              <a:gd name="connsiteY6" fmla="*/ 429064 h 2911576"/>
              <a:gd name="connsiteX7" fmla="*/ 2320667 w 2932774"/>
              <a:gd name="connsiteY7" fmla="*/ 742363 h 2911576"/>
              <a:gd name="connsiteX8" fmla="*/ 2354461 w 2932774"/>
              <a:gd name="connsiteY8" fmla="*/ 777201 h 2911576"/>
              <a:gd name="connsiteX9" fmla="*/ 2535311 w 2932774"/>
              <a:gd name="connsiteY9" fmla="*/ 1114855 h 2911576"/>
              <a:gd name="connsiteX10" fmla="*/ 2536967 w 2932774"/>
              <a:gd name="connsiteY10" fmla="*/ 1121826 h 2911576"/>
              <a:gd name="connsiteX11" fmla="*/ 2897593 w 2932774"/>
              <a:gd name="connsiteY11" fmla="*/ 1132603 h 2911576"/>
              <a:gd name="connsiteX12" fmla="*/ 2932774 w 2932774"/>
              <a:gd name="connsiteY12" fmla="*/ 1331966 h 2911576"/>
              <a:gd name="connsiteX13" fmla="*/ 2590256 w 2932774"/>
              <a:gd name="connsiteY13" fmla="*/ 1468461 h 2911576"/>
              <a:gd name="connsiteX14" fmla="*/ 2591629 w 2932774"/>
              <a:gd name="connsiteY14" fmla="*/ 1489431 h 2911576"/>
              <a:gd name="connsiteX15" fmla="*/ 2520747 w 2932774"/>
              <a:gd name="connsiteY15" fmla="*/ 1866501 h 2911576"/>
              <a:gd name="connsiteX16" fmla="*/ 2514437 w 2932774"/>
              <a:gd name="connsiteY16" fmla="*/ 1879930 h 2911576"/>
              <a:gd name="connsiteX17" fmla="*/ 2803260 w 2932774"/>
              <a:gd name="connsiteY17" fmla="*/ 2137440 h 2911576"/>
              <a:gd name="connsiteX18" fmla="*/ 2702039 w 2932774"/>
              <a:gd name="connsiteY18" fmla="*/ 2312761 h 2911576"/>
              <a:gd name="connsiteX19" fmla="*/ 2334283 w 2932774"/>
              <a:gd name="connsiteY19" fmla="*/ 2191277 h 2911576"/>
              <a:gd name="connsiteX20" fmla="*/ 2319995 w 2932774"/>
              <a:gd name="connsiteY20" fmla="*/ 2211637 h 2911576"/>
              <a:gd name="connsiteX21" fmla="*/ 2062648 w 2932774"/>
              <a:gd name="connsiteY21" fmla="*/ 2439877 h 2911576"/>
              <a:gd name="connsiteX22" fmla="*/ 2003075 w 2932774"/>
              <a:gd name="connsiteY22" fmla="*/ 2474637 h 2911576"/>
              <a:gd name="connsiteX23" fmla="*/ 2056587 w 2932774"/>
              <a:gd name="connsiteY23" fmla="*/ 2842337 h 2911576"/>
              <a:gd name="connsiteX24" fmla="*/ 1866354 w 2932774"/>
              <a:gd name="connsiteY24" fmla="*/ 2911576 h 2911576"/>
              <a:gd name="connsiteX25" fmla="*/ 1671448 w 2932774"/>
              <a:gd name="connsiteY25" fmla="*/ 2596242 h 2911576"/>
              <a:gd name="connsiteX26" fmla="*/ 1548242 w 2932774"/>
              <a:gd name="connsiteY26" fmla="*/ 2620265 h 2911576"/>
              <a:gd name="connsiteX27" fmla="*/ 1331260 w 2932774"/>
              <a:gd name="connsiteY27" fmla="*/ 2620591 h 2911576"/>
              <a:gd name="connsiteX28" fmla="*/ 1231810 w 2932774"/>
              <a:gd name="connsiteY28" fmla="*/ 2601211 h 2911576"/>
              <a:gd name="connsiteX29" fmla="*/ 1049067 w 2932774"/>
              <a:gd name="connsiteY29" fmla="*/ 2896869 h 2911576"/>
              <a:gd name="connsiteX30" fmla="*/ 858832 w 2932774"/>
              <a:gd name="connsiteY30" fmla="*/ 2827631 h 2911576"/>
              <a:gd name="connsiteX31" fmla="*/ 907780 w 2932774"/>
              <a:gd name="connsiteY31" fmla="*/ 2491308 h 2911576"/>
              <a:gd name="connsiteX32" fmla="*/ 816874 w 2932774"/>
              <a:gd name="connsiteY32" fmla="*/ 2436359 h 2911576"/>
              <a:gd name="connsiteX33" fmla="*/ 725221 w 2932774"/>
              <a:gd name="connsiteY33" fmla="*/ 2367165 h 2911576"/>
              <a:gd name="connsiteX34" fmla="*/ 641163 w 2932774"/>
              <a:gd name="connsiteY34" fmla="*/ 2288921 h 2911576"/>
              <a:gd name="connsiteX35" fmla="*/ 574277 w 2932774"/>
              <a:gd name="connsiteY35" fmla="*/ 2212385 h 2911576"/>
              <a:gd name="connsiteX36" fmla="*/ 268562 w 2932774"/>
              <a:gd name="connsiteY36" fmla="*/ 2313374 h 2911576"/>
              <a:gd name="connsiteX37" fmla="*/ 167340 w 2932774"/>
              <a:gd name="connsiteY37" fmla="*/ 2138053 h 2911576"/>
              <a:gd name="connsiteX38" fmla="*/ 411251 w 2932774"/>
              <a:gd name="connsiteY38" fmla="*/ 1920587 h 2911576"/>
              <a:gd name="connsiteX39" fmla="*/ 370408 w 2932774"/>
              <a:gd name="connsiteY39" fmla="*/ 1814340 h 2911576"/>
              <a:gd name="connsiteX40" fmla="*/ 330144 w 2932774"/>
              <a:gd name="connsiteY40" fmla="*/ 1546283 h 2911576"/>
              <a:gd name="connsiteX41" fmla="*/ 333010 w 2932774"/>
              <a:gd name="connsiteY41" fmla="*/ 1450313 h 2911576"/>
              <a:gd name="connsiteX42" fmla="*/ 0 w 2932774"/>
              <a:gd name="connsiteY42" fmla="*/ 1317659 h 2911576"/>
              <a:gd name="connsiteX43" fmla="*/ 35154 w 2932774"/>
              <a:gd name="connsiteY43" fmla="*/ 1118292 h 2911576"/>
              <a:gd name="connsiteX44" fmla="*/ 405289 w 2932774"/>
              <a:gd name="connsiteY44" fmla="*/ 1107180 h 2911576"/>
              <a:gd name="connsiteX45" fmla="*/ 444695 w 2932774"/>
              <a:gd name="connsiteY45" fmla="*/ 1011372 h 2911576"/>
              <a:gd name="connsiteX46" fmla="*/ 601458 w 2932774"/>
              <a:gd name="connsiteY46" fmla="*/ 769611 h 2911576"/>
              <a:gd name="connsiteX47" fmla="*/ 622589 w 2932774"/>
              <a:gd name="connsiteY47" fmla="*/ 747913 h 2911576"/>
              <a:gd name="connsiteX48" fmla="*/ 446039 w 2932774"/>
              <a:gd name="connsiteY48" fmla="*/ 419756 h 2911576"/>
              <a:gd name="connsiteX49" fmla="*/ 601120 w 2932774"/>
              <a:gd name="connsiteY49" fmla="*/ 289627 h 2911576"/>
              <a:gd name="connsiteX50" fmla="*/ 894887 w 2932774"/>
              <a:gd name="connsiteY50" fmla="*/ 521468 h 2911576"/>
              <a:gd name="connsiteX51" fmla="*/ 1005061 w 2932774"/>
              <a:gd name="connsiteY51" fmla="*/ 460695 h 2911576"/>
              <a:gd name="connsiteX52" fmla="*/ 1159434 w 2932774"/>
              <a:gd name="connsiteY52" fmla="*/ 402668 h 2911576"/>
              <a:gd name="connsiteX53" fmla="*/ 1288857 w 2932774"/>
              <a:gd name="connsiteY53" fmla="*/ 377431 h 2911576"/>
              <a:gd name="connsiteX54" fmla="*/ 1367154 w 2932774"/>
              <a:gd name="connsiteY54" fmla="*/ 0 h 2911576"/>
              <a:gd name="connsiteX55" fmla="*/ 1569597 w 2932774"/>
              <a:gd name="connsiteY55" fmla="*/ 0 h 2911576"/>
              <a:gd name="connsiteX56" fmla="*/ 1646698 w 2932774"/>
              <a:gd name="connsiteY56" fmla="*/ 371669 h 2911576"/>
              <a:gd name="connsiteX57" fmla="*/ 1803965 w 2932774"/>
              <a:gd name="connsiteY57" fmla="*/ 402316 h 2911576"/>
              <a:gd name="connsiteX58" fmla="*/ 2008116 w 2932774"/>
              <a:gd name="connsiteY58" fmla="*/ 486582 h 2911576"/>
              <a:gd name="connsiteX59" fmla="*/ 2055596 w 2932774"/>
              <a:gd name="connsiteY59" fmla="*/ 518765 h 29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2774" h="2911576">
                <a:moveTo>
                  <a:pt x="2094610" y="749566"/>
                </a:moveTo>
                <a:cubicBezTo>
                  <a:pt x="1683337" y="404466"/>
                  <a:pt x="1070173" y="458111"/>
                  <a:pt x="725074" y="869385"/>
                </a:cubicBezTo>
                <a:cubicBezTo>
                  <a:pt x="379974" y="1280659"/>
                  <a:pt x="433619" y="1893822"/>
                  <a:pt x="844892" y="2238922"/>
                </a:cubicBezTo>
                <a:cubicBezTo>
                  <a:pt x="1256166" y="2584021"/>
                  <a:pt x="1869330" y="2530377"/>
                  <a:pt x="2214429" y="2119103"/>
                </a:cubicBezTo>
                <a:cubicBezTo>
                  <a:pt x="2559529" y="1707829"/>
                  <a:pt x="2505884" y="1094665"/>
                  <a:pt x="2094610" y="749566"/>
                </a:cubicBezTo>
                <a:close/>
                <a:moveTo>
                  <a:pt x="2334142" y="298936"/>
                </a:moveTo>
                <a:lnTo>
                  <a:pt x="2489223" y="429064"/>
                </a:lnTo>
                <a:lnTo>
                  <a:pt x="2320667" y="742363"/>
                </a:lnTo>
                <a:lnTo>
                  <a:pt x="2354461" y="777201"/>
                </a:lnTo>
                <a:cubicBezTo>
                  <a:pt x="2435203" y="879773"/>
                  <a:pt x="2495636" y="994236"/>
                  <a:pt x="2535311" y="1114855"/>
                </a:cubicBezTo>
                <a:lnTo>
                  <a:pt x="2536967" y="1121826"/>
                </a:lnTo>
                <a:lnTo>
                  <a:pt x="2897593" y="1132603"/>
                </a:lnTo>
                <a:lnTo>
                  <a:pt x="2932774" y="1331966"/>
                </a:lnTo>
                <a:lnTo>
                  <a:pt x="2590256" y="1468461"/>
                </a:lnTo>
                <a:lnTo>
                  <a:pt x="2591629" y="1489431"/>
                </a:lnTo>
                <a:cubicBezTo>
                  <a:pt x="2589349" y="1616619"/>
                  <a:pt x="2565870" y="1744223"/>
                  <a:pt x="2520747" y="1866501"/>
                </a:cubicBezTo>
                <a:lnTo>
                  <a:pt x="2514437" y="1879930"/>
                </a:lnTo>
                <a:lnTo>
                  <a:pt x="2803260" y="2137440"/>
                </a:lnTo>
                <a:lnTo>
                  <a:pt x="2702039" y="2312761"/>
                </a:lnTo>
                <a:lnTo>
                  <a:pt x="2334283" y="2191277"/>
                </a:lnTo>
                <a:lnTo>
                  <a:pt x="2319995" y="2211637"/>
                </a:lnTo>
                <a:cubicBezTo>
                  <a:pt x="2243832" y="2302406"/>
                  <a:pt x="2156847" y="2378603"/>
                  <a:pt x="2062648" y="2439877"/>
                </a:cubicBezTo>
                <a:lnTo>
                  <a:pt x="2003075" y="2474637"/>
                </a:lnTo>
                <a:lnTo>
                  <a:pt x="2056587" y="2842337"/>
                </a:lnTo>
                <a:lnTo>
                  <a:pt x="1866354" y="2911576"/>
                </a:lnTo>
                <a:lnTo>
                  <a:pt x="1671448" y="2596242"/>
                </a:lnTo>
                <a:lnTo>
                  <a:pt x="1548242" y="2620265"/>
                </a:lnTo>
                <a:cubicBezTo>
                  <a:pt x="1476091" y="2627302"/>
                  <a:pt x="1403408" y="2627445"/>
                  <a:pt x="1331260" y="2620591"/>
                </a:cubicBezTo>
                <a:lnTo>
                  <a:pt x="1231810" y="2601211"/>
                </a:lnTo>
                <a:lnTo>
                  <a:pt x="1049067" y="2896869"/>
                </a:lnTo>
                <a:lnTo>
                  <a:pt x="858832" y="2827631"/>
                </a:lnTo>
                <a:lnTo>
                  <a:pt x="907780" y="2491308"/>
                </a:lnTo>
                <a:lnTo>
                  <a:pt x="816874" y="2436359"/>
                </a:lnTo>
                <a:cubicBezTo>
                  <a:pt x="785477" y="2415113"/>
                  <a:pt x="754881" y="2392053"/>
                  <a:pt x="725221" y="2367165"/>
                </a:cubicBezTo>
                <a:cubicBezTo>
                  <a:pt x="695562" y="2342277"/>
                  <a:pt x="667538" y="2316150"/>
                  <a:pt x="641163" y="2288921"/>
                </a:cubicBezTo>
                <a:lnTo>
                  <a:pt x="574277" y="2212385"/>
                </a:lnTo>
                <a:lnTo>
                  <a:pt x="268562" y="2313374"/>
                </a:lnTo>
                <a:lnTo>
                  <a:pt x="167340" y="2138053"/>
                </a:lnTo>
                <a:lnTo>
                  <a:pt x="411251" y="1920587"/>
                </a:lnTo>
                <a:lnTo>
                  <a:pt x="370408" y="1814340"/>
                </a:lnTo>
                <a:cubicBezTo>
                  <a:pt x="346310" y="1727013"/>
                  <a:pt x="332834" y="1636964"/>
                  <a:pt x="330144" y="1546283"/>
                </a:cubicBezTo>
                <a:lnTo>
                  <a:pt x="333010" y="1450313"/>
                </a:lnTo>
                <a:lnTo>
                  <a:pt x="0" y="1317659"/>
                </a:lnTo>
                <a:lnTo>
                  <a:pt x="35154" y="1118292"/>
                </a:lnTo>
                <a:lnTo>
                  <a:pt x="405289" y="1107180"/>
                </a:lnTo>
                <a:lnTo>
                  <a:pt x="444695" y="1011372"/>
                </a:lnTo>
                <a:cubicBezTo>
                  <a:pt x="485787" y="926536"/>
                  <a:pt x="537987" y="845252"/>
                  <a:pt x="601458" y="769611"/>
                </a:cubicBezTo>
                <a:lnTo>
                  <a:pt x="622589" y="747913"/>
                </a:lnTo>
                <a:lnTo>
                  <a:pt x="446039" y="419756"/>
                </a:lnTo>
                <a:lnTo>
                  <a:pt x="601120" y="289627"/>
                </a:lnTo>
                <a:lnTo>
                  <a:pt x="894887" y="521468"/>
                </a:lnTo>
                <a:lnTo>
                  <a:pt x="1005061" y="460695"/>
                </a:lnTo>
                <a:cubicBezTo>
                  <a:pt x="1055317" y="437563"/>
                  <a:pt x="1106924" y="418206"/>
                  <a:pt x="1159434" y="402668"/>
                </a:cubicBezTo>
                <a:lnTo>
                  <a:pt x="1288857" y="377431"/>
                </a:lnTo>
                <a:lnTo>
                  <a:pt x="1367154" y="0"/>
                </a:lnTo>
                <a:lnTo>
                  <a:pt x="1569597" y="0"/>
                </a:lnTo>
                <a:lnTo>
                  <a:pt x="1646698" y="371669"/>
                </a:lnTo>
                <a:lnTo>
                  <a:pt x="1803965" y="402316"/>
                </a:lnTo>
                <a:cubicBezTo>
                  <a:pt x="1873976" y="423270"/>
                  <a:pt x="1942381" y="451323"/>
                  <a:pt x="2008116" y="486582"/>
                </a:cubicBezTo>
                <a:lnTo>
                  <a:pt x="2055596" y="51876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19200000">
            <a:off x="4058291" y="4250746"/>
            <a:ext cx="1970558" cy="1937724"/>
          </a:xfrm>
          <a:custGeom>
            <a:avLst/>
            <a:gdLst>
              <a:gd name="connsiteX0" fmla="*/ 2094610 w 2932774"/>
              <a:gd name="connsiteY0" fmla="*/ 749566 h 2911576"/>
              <a:gd name="connsiteX1" fmla="*/ 725074 w 2932774"/>
              <a:gd name="connsiteY1" fmla="*/ 869385 h 2911576"/>
              <a:gd name="connsiteX2" fmla="*/ 844892 w 2932774"/>
              <a:gd name="connsiteY2" fmla="*/ 2238922 h 2911576"/>
              <a:gd name="connsiteX3" fmla="*/ 2214429 w 2932774"/>
              <a:gd name="connsiteY3" fmla="*/ 2119103 h 2911576"/>
              <a:gd name="connsiteX4" fmla="*/ 2094610 w 2932774"/>
              <a:gd name="connsiteY4" fmla="*/ 749566 h 2911576"/>
              <a:gd name="connsiteX5" fmla="*/ 2334142 w 2932774"/>
              <a:gd name="connsiteY5" fmla="*/ 298936 h 2911576"/>
              <a:gd name="connsiteX6" fmla="*/ 2489223 w 2932774"/>
              <a:gd name="connsiteY6" fmla="*/ 429064 h 2911576"/>
              <a:gd name="connsiteX7" fmla="*/ 2320667 w 2932774"/>
              <a:gd name="connsiteY7" fmla="*/ 742363 h 2911576"/>
              <a:gd name="connsiteX8" fmla="*/ 2354461 w 2932774"/>
              <a:gd name="connsiteY8" fmla="*/ 777201 h 2911576"/>
              <a:gd name="connsiteX9" fmla="*/ 2535311 w 2932774"/>
              <a:gd name="connsiteY9" fmla="*/ 1114855 h 2911576"/>
              <a:gd name="connsiteX10" fmla="*/ 2536967 w 2932774"/>
              <a:gd name="connsiteY10" fmla="*/ 1121826 h 2911576"/>
              <a:gd name="connsiteX11" fmla="*/ 2897593 w 2932774"/>
              <a:gd name="connsiteY11" fmla="*/ 1132603 h 2911576"/>
              <a:gd name="connsiteX12" fmla="*/ 2932774 w 2932774"/>
              <a:gd name="connsiteY12" fmla="*/ 1331966 h 2911576"/>
              <a:gd name="connsiteX13" fmla="*/ 2590256 w 2932774"/>
              <a:gd name="connsiteY13" fmla="*/ 1468461 h 2911576"/>
              <a:gd name="connsiteX14" fmla="*/ 2591629 w 2932774"/>
              <a:gd name="connsiteY14" fmla="*/ 1489431 h 2911576"/>
              <a:gd name="connsiteX15" fmla="*/ 2520747 w 2932774"/>
              <a:gd name="connsiteY15" fmla="*/ 1866501 h 2911576"/>
              <a:gd name="connsiteX16" fmla="*/ 2514437 w 2932774"/>
              <a:gd name="connsiteY16" fmla="*/ 1879930 h 2911576"/>
              <a:gd name="connsiteX17" fmla="*/ 2803260 w 2932774"/>
              <a:gd name="connsiteY17" fmla="*/ 2137440 h 2911576"/>
              <a:gd name="connsiteX18" fmla="*/ 2702039 w 2932774"/>
              <a:gd name="connsiteY18" fmla="*/ 2312761 h 2911576"/>
              <a:gd name="connsiteX19" fmla="*/ 2334283 w 2932774"/>
              <a:gd name="connsiteY19" fmla="*/ 2191277 h 2911576"/>
              <a:gd name="connsiteX20" fmla="*/ 2319995 w 2932774"/>
              <a:gd name="connsiteY20" fmla="*/ 2211637 h 2911576"/>
              <a:gd name="connsiteX21" fmla="*/ 2062648 w 2932774"/>
              <a:gd name="connsiteY21" fmla="*/ 2439877 h 2911576"/>
              <a:gd name="connsiteX22" fmla="*/ 2003075 w 2932774"/>
              <a:gd name="connsiteY22" fmla="*/ 2474637 h 2911576"/>
              <a:gd name="connsiteX23" fmla="*/ 2056587 w 2932774"/>
              <a:gd name="connsiteY23" fmla="*/ 2842337 h 2911576"/>
              <a:gd name="connsiteX24" fmla="*/ 1866354 w 2932774"/>
              <a:gd name="connsiteY24" fmla="*/ 2911576 h 2911576"/>
              <a:gd name="connsiteX25" fmla="*/ 1671448 w 2932774"/>
              <a:gd name="connsiteY25" fmla="*/ 2596242 h 2911576"/>
              <a:gd name="connsiteX26" fmla="*/ 1548242 w 2932774"/>
              <a:gd name="connsiteY26" fmla="*/ 2620265 h 2911576"/>
              <a:gd name="connsiteX27" fmla="*/ 1331260 w 2932774"/>
              <a:gd name="connsiteY27" fmla="*/ 2620591 h 2911576"/>
              <a:gd name="connsiteX28" fmla="*/ 1231810 w 2932774"/>
              <a:gd name="connsiteY28" fmla="*/ 2601211 h 2911576"/>
              <a:gd name="connsiteX29" fmla="*/ 1049067 w 2932774"/>
              <a:gd name="connsiteY29" fmla="*/ 2896869 h 2911576"/>
              <a:gd name="connsiteX30" fmla="*/ 858832 w 2932774"/>
              <a:gd name="connsiteY30" fmla="*/ 2827631 h 2911576"/>
              <a:gd name="connsiteX31" fmla="*/ 907780 w 2932774"/>
              <a:gd name="connsiteY31" fmla="*/ 2491308 h 2911576"/>
              <a:gd name="connsiteX32" fmla="*/ 816874 w 2932774"/>
              <a:gd name="connsiteY32" fmla="*/ 2436359 h 2911576"/>
              <a:gd name="connsiteX33" fmla="*/ 725221 w 2932774"/>
              <a:gd name="connsiteY33" fmla="*/ 2367165 h 2911576"/>
              <a:gd name="connsiteX34" fmla="*/ 641163 w 2932774"/>
              <a:gd name="connsiteY34" fmla="*/ 2288921 h 2911576"/>
              <a:gd name="connsiteX35" fmla="*/ 574277 w 2932774"/>
              <a:gd name="connsiteY35" fmla="*/ 2212385 h 2911576"/>
              <a:gd name="connsiteX36" fmla="*/ 268562 w 2932774"/>
              <a:gd name="connsiteY36" fmla="*/ 2313374 h 2911576"/>
              <a:gd name="connsiteX37" fmla="*/ 167340 w 2932774"/>
              <a:gd name="connsiteY37" fmla="*/ 2138053 h 2911576"/>
              <a:gd name="connsiteX38" fmla="*/ 411251 w 2932774"/>
              <a:gd name="connsiteY38" fmla="*/ 1920587 h 2911576"/>
              <a:gd name="connsiteX39" fmla="*/ 370408 w 2932774"/>
              <a:gd name="connsiteY39" fmla="*/ 1814340 h 2911576"/>
              <a:gd name="connsiteX40" fmla="*/ 330144 w 2932774"/>
              <a:gd name="connsiteY40" fmla="*/ 1546283 h 2911576"/>
              <a:gd name="connsiteX41" fmla="*/ 333010 w 2932774"/>
              <a:gd name="connsiteY41" fmla="*/ 1450313 h 2911576"/>
              <a:gd name="connsiteX42" fmla="*/ 0 w 2932774"/>
              <a:gd name="connsiteY42" fmla="*/ 1317659 h 2911576"/>
              <a:gd name="connsiteX43" fmla="*/ 35154 w 2932774"/>
              <a:gd name="connsiteY43" fmla="*/ 1118292 h 2911576"/>
              <a:gd name="connsiteX44" fmla="*/ 405289 w 2932774"/>
              <a:gd name="connsiteY44" fmla="*/ 1107180 h 2911576"/>
              <a:gd name="connsiteX45" fmla="*/ 444695 w 2932774"/>
              <a:gd name="connsiteY45" fmla="*/ 1011372 h 2911576"/>
              <a:gd name="connsiteX46" fmla="*/ 601458 w 2932774"/>
              <a:gd name="connsiteY46" fmla="*/ 769611 h 2911576"/>
              <a:gd name="connsiteX47" fmla="*/ 622589 w 2932774"/>
              <a:gd name="connsiteY47" fmla="*/ 747913 h 2911576"/>
              <a:gd name="connsiteX48" fmla="*/ 446039 w 2932774"/>
              <a:gd name="connsiteY48" fmla="*/ 419756 h 2911576"/>
              <a:gd name="connsiteX49" fmla="*/ 601120 w 2932774"/>
              <a:gd name="connsiteY49" fmla="*/ 289627 h 2911576"/>
              <a:gd name="connsiteX50" fmla="*/ 894887 w 2932774"/>
              <a:gd name="connsiteY50" fmla="*/ 521468 h 2911576"/>
              <a:gd name="connsiteX51" fmla="*/ 1005061 w 2932774"/>
              <a:gd name="connsiteY51" fmla="*/ 460695 h 2911576"/>
              <a:gd name="connsiteX52" fmla="*/ 1159434 w 2932774"/>
              <a:gd name="connsiteY52" fmla="*/ 402668 h 2911576"/>
              <a:gd name="connsiteX53" fmla="*/ 1288857 w 2932774"/>
              <a:gd name="connsiteY53" fmla="*/ 377431 h 2911576"/>
              <a:gd name="connsiteX54" fmla="*/ 1367154 w 2932774"/>
              <a:gd name="connsiteY54" fmla="*/ 0 h 2911576"/>
              <a:gd name="connsiteX55" fmla="*/ 1569597 w 2932774"/>
              <a:gd name="connsiteY55" fmla="*/ 0 h 2911576"/>
              <a:gd name="connsiteX56" fmla="*/ 1646698 w 2932774"/>
              <a:gd name="connsiteY56" fmla="*/ 371669 h 2911576"/>
              <a:gd name="connsiteX57" fmla="*/ 1803965 w 2932774"/>
              <a:gd name="connsiteY57" fmla="*/ 402316 h 2911576"/>
              <a:gd name="connsiteX58" fmla="*/ 2008116 w 2932774"/>
              <a:gd name="connsiteY58" fmla="*/ 486582 h 2911576"/>
              <a:gd name="connsiteX59" fmla="*/ 2055596 w 2932774"/>
              <a:gd name="connsiteY59" fmla="*/ 518765 h 29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2774" h="2911576">
                <a:moveTo>
                  <a:pt x="2094610" y="749566"/>
                </a:moveTo>
                <a:cubicBezTo>
                  <a:pt x="1683337" y="404466"/>
                  <a:pt x="1070173" y="458111"/>
                  <a:pt x="725074" y="869385"/>
                </a:cubicBezTo>
                <a:cubicBezTo>
                  <a:pt x="379974" y="1280659"/>
                  <a:pt x="433619" y="1893822"/>
                  <a:pt x="844892" y="2238922"/>
                </a:cubicBezTo>
                <a:cubicBezTo>
                  <a:pt x="1256166" y="2584021"/>
                  <a:pt x="1869330" y="2530377"/>
                  <a:pt x="2214429" y="2119103"/>
                </a:cubicBezTo>
                <a:cubicBezTo>
                  <a:pt x="2559529" y="1707829"/>
                  <a:pt x="2505884" y="1094665"/>
                  <a:pt x="2094610" y="749566"/>
                </a:cubicBezTo>
                <a:close/>
                <a:moveTo>
                  <a:pt x="2334142" y="298936"/>
                </a:moveTo>
                <a:lnTo>
                  <a:pt x="2489223" y="429064"/>
                </a:lnTo>
                <a:lnTo>
                  <a:pt x="2320667" y="742363"/>
                </a:lnTo>
                <a:lnTo>
                  <a:pt x="2354461" y="777201"/>
                </a:lnTo>
                <a:cubicBezTo>
                  <a:pt x="2435203" y="879773"/>
                  <a:pt x="2495636" y="994236"/>
                  <a:pt x="2535311" y="1114855"/>
                </a:cubicBezTo>
                <a:lnTo>
                  <a:pt x="2536967" y="1121826"/>
                </a:lnTo>
                <a:lnTo>
                  <a:pt x="2897593" y="1132603"/>
                </a:lnTo>
                <a:lnTo>
                  <a:pt x="2932774" y="1331966"/>
                </a:lnTo>
                <a:lnTo>
                  <a:pt x="2590256" y="1468461"/>
                </a:lnTo>
                <a:lnTo>
                  <a:pt x="2591629" y="1489431"/>
                </a:lnTo>
                <a:cubicBezTo>
                  <a:pt x="2589349" y="1616619"/>
                  <a:pt x="2565870" y="1744223"/>
                  <a:pt x="2520747" y="1866501"/>
                </a:cubicBezTo>
                <a:lnTo>
                  <a:pt x="2514437" y="1879930"/>
                </a:lnTo>
                <a:lnTo>
                  <a:pt x="2803260" y="2137440"/>
                </a:lnTo>
                <a:lnTo>
                  <a:pt x="2702039" y="2312761"/>
                </a:lnTo>
                <a:lnTo>
                  <a:pt x="2334283" y="2191277"/>
                </a:lnTo>
                <a:lnTo>
                  <a:pt x="2319995" y="2211637"/>
                </a:lnTo>
                <a:cubicBezTo>
                  <a:pt x="2243832" y="2302406"/>
                  <a:pt x="2156847" y="2378603"/>
                  <a:pt x="2062648" y="2439877"/>
                </a:cubicBezTo>
                <a:lnTo>
                  <a:pt x="2003075" y="2474637"/>
                </a:lnTo>
                <a:lnTo>
                  <a:pt x="2056587" y="2842337"/>
                </a:lnTo>
                <a:lnTo>
                  <a:pt x="1866354" y="2911576"/>
                </a:lnTo>
                <a:lnTo>
                  <a:pt x="1671448" y="2596242"/>
                </a:lnTo>
                <a:lnTo>
                  <a:pt x="1548242" y="2620265"/>
                </a:lnTo>
                <a:cubicBezTo>
                  <a:pt x="1476091" y="2627302"/>
                  <a:pt x="1403408" y="2627445"/>
                  <a:pt x="1331260" y="2620591"/>
                </a:cubicBezTo>
                <a:lnTo>
                  <a:pt x="1231810" y="2601211"/>
                </a:lnTo>
                <a:lnTo>
                  <a:pt x="1049067" y="2896869"/>
                </a:lnTo>
                <a:lnTo>
                  <a:pt x="858832" y="2827631"/>
                </a:lnTo>
                <a:lnTo>
                  <a:pt x="907780" y="2491308"/>
                </a:lnTo>
                <a:lnTo>
                  <a:pt x="816874" y="2436359"/>
                </a:lnTo>
                <a:cubicBezTo>
                  <a:pt x="785477" y="2415113"/>
                  <a:pt x="754881" y="2392053"/>
                  <a:pt x="725221" y="2367165"/>
                </a:cubicBezTo>
                <a:cubicBezTo>
                  <a:pt x="695562" y="2342277"/>
                  <a:pt x="667538" y="2316150"/>
                  <a:pt x="641163" y="2288921"/>
                </a:cubicBezTo>
                <a:lnTo>
                  <a:pt x="574277" y="2212385"/>
                </a:lnTo>
                <a:lnTo>
                  <a:pt x="268562" y="2313374"/>
                </a:lnTo>
                <a:lnTo>
                  <a:pt x="167340" y="2138053"/>
                </a:lnTo>
                <a:lnTo>
                  <a:pt x="411251" y="1920587"/>
                </a:lnTo>
                <a:lnTo>
                  <a:pt x="370408" y="1814340"/>
                </a:lnTo>
                <a:cubicBezTo>
                  <a:pt x="346310" y="1727013"/>
                  <a:pt x="332834" y="1636964"/>
                  <a:pt x="330144" y="1546283"/>
                </a:cubicBezTo>
                <a:lnTo>
                  <a:pt x="333010" y="1450313"/>
                </a:lnTo>
                <a:lnTo>
                  <a:pt x="0" y="1317659"/>
                </a:lnTo>
                <a:lnTo>
                  <a:pt x="35154" y="1118292"/>
                </a:lnTo>
                <a:lnTo>
                  <a:pt x="405289" y="1107180"/>
                </a:lnTo>
                <a:lnTo>
                  <a:pt x="444695" y="1011372"/>
                </a:lnTo>
                <a:cubicBezTo>
                  <a:pt x="485787" y="926536"/>
                  <a:pt x="537987" y="845252"/>
                  <a:pt x="601458" y="769611"/>
                </a:cubicBezTo>
                <a:lnTo>
                  <a:pt x="622589" y="747913"/>
                </a:lnTo>
                <a:lnTo>
                  <a:pt x="446039" y="419756"/>
                </a:lnTo>
                <a:lnTo>
                  <a:pt x="601120" y="289627"/>
                </a:lnTo>
                <a:lnTo>
                  <a:pt x="894887" y="521468"/>
                </a:lnTo>
                <a:lnTo>
                  <a:pt x="1005061" y="460695"/>
                </a:lnTo>
                <a:cubicBezTo>
                  <a:pt x="1055317" y="437563"/>
                  <a:pt x="1106924" y="418206"/>
                  <a:pt x="1159434" y="402668"/>
                </a:cubicBezTo>
                <a:lnTo>
                  <a:pt x="1288857" y="377431"/>
                </a:lnTo>
                <a:lnTo>
                  <a:pt x="1367154" y="0"/>
                </a:lnTo>
                <a:lnTo>
                  <a:pt x="1569597" y="0"/>
                </a:lnTo>
                <a:lnTo>
                  <a:pt x="1646698" y="371669"/>
                </a:lnTo>
                <a:lnTo>
                  <a:pt x="1803965" y="402316"/>
                </a:lnTo>
                <a:cubicBezTo>
                  <a:pt x="1873976" y="423270"/>
                  <a:pt x="1942381" y="451323"/>
                  <a:pt x="2008116" y="486582"/>
                </a:cubicBezTo>
                <a:lnTo>
                  <a:pt x="2055596" y="5187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8335725" y="1671281"/>
            <a:ext cx="18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经营收入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6"/>
          <p:cNvSpPr>
            <a:spLocks noChangeArrowheads="1"/>
          </p:cNvSpPr>
          <p:nvPr/>
        </p:nvSpPr>
        <p:spPr bwMode="auto">
          <a:xfrm>
            <a:off x="8479741" y="2206870"/>
            <a:ext cx="1594161" cy="4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10100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万元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1"/>
          <p:cNvSpPr txBox="1"/>
          <p:nvPr/>
        </p:nvSpPr>
        <p:spPr>
          <a:xfrm>
            <a:off x="7812562" y="3708905"/>
            <a:ext cx="222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投资回报率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6"/>
          <p:cNvSpPr>
            <a:spLocks noChangeArrowheads="1"/>
          </p:cNvSpPr>
          <p:nvPr/>
        </p:nvSpPr>
        <p:spPr bwMode="auto">
          <a:xfrm>
            <a:off x="8461118" y="4224413"/>
            <a:ext cx="925698" cy="4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25%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3"/>
          <p:cNvSpPr txBox="1"/>
          <p:nvPr/>
        </p:nvSpPr>
        <p:spPr>
          <a:xfrm>
            <a:off x="1689305" y="4845317"/>
            <a:ext cx="235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投资回收期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6"/>
          <p:cNvSpPr>
            <a:spLocks noChangeArrowheads="1"/>
          </p:cNvSpPr>
          <p:nvPr/>
        </p:nvSpPr>
        <p:spPr bwMode="auto">
          <a:xfrm>
            <a:off x="2451925" y="5407068"/>
            <a:ext cx="834260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25"/>
          <p:cNvSpPr txBox="1"/>
          <p:nvPr/>
        </p:nvSpPr>
        <p:spPr>
          <a:xfrm>
            <a:off x="2005012" y="2004759"/>
            <a:ext cx="185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经营成本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6"/>
          <p:cNvSpPr>
            <a:spLocks noChangeArrowheads="1"/>
          </p:cNvSpPr>
          <p:nvPr/>
        </p:nvSpPr>
        <p:spPr bwMode="auto">
          <a:xfrm>
            <a:off x="2147886" y="2548629"/>
            <a:ext cx="1565648" cy="4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6455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万元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72403" y="2433599"/>
            <a:ext cx="683517" cy="6835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625776" y="4801814"/>
            <a:ext cx="835587" cy="8355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44542" y="3294089"/>
            <a:ext cx="829632" cy="8296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193784" y="1970756"/>
            <a:ext cx="618778" cy="61877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40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0001894" y="3699882"/>
            <a:ext cx="1656184" cy="16561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290" y="3699882"/>
            <a:ext cx="1656184" cy="16561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858158" y="3699882"/>
            <a:ext cx="1656184" cy="1656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30026" y="3699882"/>
            <a:ext cx="1656184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30" b="23475"/>
          <a:stretch/>
        </p:blipFill>
        <p:spPr>
          <a:xfrm>
            <a:off x="0" y="980474"/>
            <a:ext cx="12226925" cy="352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86290" y="46200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214" y="46200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联系人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5550" y="46200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894" y="46200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258" y="55079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从江县投资促进局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7909" y="5507940"/>
            <a:ext cx="91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张成权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0016" y="550794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13985287680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5850" y="55079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zcq7680@126.com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204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233186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206" y="1628800"/>
            <a:ext cx="697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欢迎您到从江来</a:t>
            </a:r>
            <a:endParaRPr lang="zh-CN" altLang="en-US" sz="5400" dirty="0">
              <a:solidFill>
                <a:schemeClr val="accent6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Number_1">
            <a:hlinkClick r:id="rId1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2484144" y="2852938"/>
            <a:ext cx="670871" cy="43449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auhaus 93" panose="04030905020B02020C02" pitchFamily="82" charset="0"/>
                <a:ea typeface="Alt Matey" pitchFamily="2" charset="0"/>
                <a:cs typeface="Arial" panose="020B0604020202020204" pitchFamily="34" charset="0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Bauhaus 93" panose="04030905020B02020C02" pitchFamily="82" charset="0"/>
              <a:ea typeface="Alt Matey" pitchFamily="2" charset="0"/>
              <a:cs typeface="Arial" panose="020B0604020202020204" pitchFamily="34" charset="0"/>
            </a:endParaRPr>
          </a:p>
        </p:txBody>
      </p:sp>
      <p:sp>
        <p:nvSpPr>
          <p:cNvPr id="15" name="MH_Number_2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484144" y="3773689"/>
            <a:ext cx="670871" cy="43449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auhaus 93" panose="04030905020B02020C02" pitchFamily="82" charset="0"/>
                <a:ea typeface="Alt Matey" pitchFamily="2" charset="0"/>
                <a:cs typeface="Arial" panose="020B0604020202020204" pitchFamily="34" charset="0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Bauhaus 93" panose="04030905020B02020C02" pitchFamily="82" charset="0"/>
              <a:ea typeface="Alt Matey" pitchFamily="2" charset="0"/>
              <a:cs typeface="Arial" panose="020B0604020202020204" pitchFamily="34" charset="0"/>
            </a:endParaRPr>
          </a:p>
        </p:txBody>
      </p:sp>
      <p:sp>
        <p:nvSpPr>
          <p:cNvPr id="17" name="MH_Number_3">
            <a:hlinkClick r:id="rId1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84144" y="4694438"/>
            <a:ext cx="670871" cy="43449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auhaus 93" panose="04030905020B02020C02" pitchFamily="82" charset="0"/>
                <a:ea typeface="Alt Matey" pitchFamily="2" charset="0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Bauhaus 93" panose="04030905020B02020C02" pitchFamily="82" charset="0"/>
              <a:ea typeface="Alt Matey" pitchFamily="2" charset="0"/>
              <a:cs typeface="Arial" panose="020B0604020202020204" pitchFamily="34" charset="0"/>
            </a:endParaRPr>
          </a:p>
        </p:txBody>
      </p:sp>
      <p:sp>
        <p:nvSpPr>
          <p:cNvPr id="21" name="MH_Number_4">
            <a:hlinkClick r:id="rId17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484144" y="5615188"/>
            <a:ext cx="670871" cy="43449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400" smtClean="0">
                <a:solidFill>
                  <a:srgbClr val="FFFFFF"/>
                </a:solidFill>
                <a:latin typeface="Bauhaus 93" panose="04030905020B02020C02" pitchFamily="82" charset="0"/>
                <a:ea typeface="Alt Matey" pitchFamily="2" charset="0"/>
                <a:cs typeface="Arial" panose="020B0604020202020204" pitchFamily="34" charset="0"/>
              </a:rPr>
              <a:t>4</a:t>
            </a:r>
            <a:endParaRPr lang="zh-CN" altLang="en-US" sz="2400" dirty="0">
              <a:solidFill>
                <a:srgbClr val="FFFFFF"/>
              </a:solidFill>
              <a:latin typeface="Bauhaus 93" panose="04030905020B02020C02" pitchFamily="82" charset="0"/>
              <a:ea typeface="Alt Matey" pitchFamily="2" charset="0"/>
              <a:cs typeface="Arial" panose="020B0604020202020204" pitchFamily="34" charset="0"/>
            </a:endParaRPr>
          </a:p>
        </p:txBody>
      </p:sp>
      <p:sp>
        <p:nvSpPr>
          <p:cNvPr id="42" name="MH_Entry_4">
            <a:hlinkClick r:id="rId17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3282659" y="5643455"/>
            <a:ext cx="2349375" cy="43613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rgbClr val="B2B2B2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效益分析</a:t>
            </a:r>
            <a:endParaRPr lang="zh-CN" altLang="en-US" sz="3600" b="1" dirty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0" name="MH_Entry_3">
            <a:hlinkClick r:id="rId16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3282659" y="4713283"/>
            <a:ext cx="2349375" cy="43613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rgbClr val="B2B2B2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项目方案</a:t>
            </a:r>
            <a:endParaRPr lang="zh-CN" altLang="en-US" sz="3600" b="1" dirty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9" name="MH_Entry_2">
            <a:hlinkClick r:id="rId15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282659" y="3783109"/>
            <a:ext cx="2349375" cy="43613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rgbClr val="B2B2B2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开发</a:t>
            </a:r>
            <a:r>
              <a:rPr lang="zh-CN" altLang="en-US" sz="3600" b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优势</a:t>
            </a:r>
          </a:p>
        </p:txBody>
      </p:sp>
      <p:sp>
        <p:nvSpPr>
          <p:cNvPr id="48" name="MH_Entry_1">
            <a:hlinkClick r:id="rId14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3282664" y="2852938"/>
            <a:ext cx="2349373" cy="43613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rgbClr val="B2B2B2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项目概述</a:t>
            </a:r>
            <a:endParaRPr lang="zh-CN" altLang="en-US" sz="3600" b="1" dirty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1465" y="979859"/>
            <a:ext cx="1980239" cy="4427596"/>
            <a:chOff x="539552" y="979858"/>
            <a:chExt cx="1480937" cy="4427596"/>
          </a:xfrm>
        </p:grpSpPr>
        <p:sp>
          <p:nvSpPr>
            <p:cNvPr id="37" name="MH_Others_1"/>
            <p:cNvSpPr/>
            <p:nvPr>
              <p:custDataLst>
                <p:tags r:id="rId10"/>
              </p:custDataLst>
            </p:nvPr>
          </p:nvSpPr>
          <p:spPr>
            <a:xfrm>
              <a:off x="539552" y="979858"/>
              <a:ext cx="1178832" cy="1166158"/>
            </a:xfrm>
            <a:prstGeom prst="hexagon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bIns="18000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200" kern="0" dirty="0">
                  <a:ln>
                    <a:solidFill>
                      <a:srgbClr val="FFFFFF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</a:p>
          </p:txBody>
        </p:sp>
        <p:sp>
          <p:nvSpPr>
            <p:cNvPr id="38" name="MH_Others_2"/>
            <p:cNvSpPr/>
            <p:nvPr>
              <p:custDataLst>
                <p:tags r:id="rId11"/>
              </p:custDataLst>
            </p:nvPr>
          </p:nvSpPr>
          <p:spPr>
            <a:xfrm>
              <a:off x="1248147" y="1880706"/>
              <a:ext cx="772342" cy="764498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kern="0" dirty="0">
                  <a:ln>
                    <a:solidFill>
                      <a:srgbClr val="FFFFFF"/>
                    </a:solidFill>
                  </a:ln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sp>
          <p:nvSpPr>
            <p:cNvPr id="18" name="MH_Others_3"/>
            <p:cNvSpPr txBox="1"/>
            <p:nvPr>
              <p:custDataLst>
                <p:tags r:id="rId12"/>
              </p:custDataLst>
            </p:nvPr>
          </p:nvSpPr>
          <p:spPr>
            <a:xfrm rot="5400000">
              <a:off x="-729248" y="3372810"/>
              <a:ext cx="3484512" cy="584775"/>
            </a:xfrm>
            <a:prstGeom prst="rect">
              <a:avLst/>
            </a:prstGeom>
            <a:noFill/>
          </p:spPr>
          <p:txBody>
            <a:bodyPr vert="horz" wrap="none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kern="0" spc="500" dirty="0">
                  <a:solidFill>
                    <a:schemeClr val="accent6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CONTENTS</a:t>
              </a:r>
              <a:endParaRPr lang="zh-CN" altLang="en-US" sz="3200" kern="0" spc="500" dirty="0">
                <a:solidFill>
                  <a:schemeClr val="accent6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33" r="28545"/>
          <a:stretch/>
        </p:blipFill>
        <p:spPr>
          <a:xfrm>
            <a:off x="6126419" y="0"/>
            <a:ext cx="610772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467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4888" y="0"/>
            <a:ext cx="5694488" cy="6858000"/>
          </a:xfrm>
          <a:custGeom>
            <a:avLst/>
            <a:gdLst>
              <a:gd name="connsiteX0" fmla="*/ 4888 w 5694488"/>
              <a:gd name="connsiteY0" fmla="*/ 2184400 h 6858000"/>
              <a:gd name="connsiteX1" fmla="*/ 2201988 w 5694488"/>
              <a:gd name="connsiteY1" fmla="*/ 0 h 6858000"/>
              <a:gd name="connsiteX2" fmla="*/ 5694488 w 5694488"/>
              <a:gd name="connsiteY2" fmla="*/ 3429000 h 6858000"/>
              <a:gd name="connsiteX3" fmla="*/ 2214688 w 5694488"/>
              <a:gd name="connsiteY3" fmla="*/ 6858000 h 6858000"/>
              <a:gd name="connsiteX4" fmla="*/ 4888 w 5694488"/>
              <a:gd name="connsiteY4" fmla="*/ 4660900 h 6858000"/>
              <a:gd name="connsiteX5" fmla="*/ 4888 w 5694488"/>
              <a:gd name="connsiteY5" fmla="*/ 2184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488" h="6858000">
                <a:moveTo>
                  <a:pt x="4888" y="2184400"/>
                </a:moveTo>
                <a:lnTo>
                  <a:pt x="2201988" y="0"/>
                </a:lnTo>
                <a:lnTo>
                  <a:pt x="5694488" y="3429000"/>
                </a:lnTo>
                <a:lnTo>
                  <a:pt x="2214688" y="6858000"/>
                </a:lnTo>
                <a:lnTo>
                  <a:pt x="4888" y="4660900"/>
                </a:lnTo>
                <a:cubicBezTo>
                  <a:pt x="655" y="3835400"/>
                  <a:pt x="-3579" y="3009900"/>
                  <a:pt x="4888" y="2184400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32000"/>
            </a:stretch>
          </a:blip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630710" y="980728"/>
            <a:ext cx="5256584" cy="5214938"/>
          </a:xfrm>
          <a:prstGeom prst="diamond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86894" y="2276872"/>
            <a:ext cx="26642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bg1"/>
                </a:solidFill>
                <a:latin typeface="Gloucester MT Extra Condensed" pitchFamily="18" charset="0"/>
                <a:cs typeface="Arial" pitchFamily="34" charset="0"/>
              </a:rPr>
              <a:t>01</a:t>
            </a:r>
            <a:endParaRPr lang="zh-CN" altLang="en-US" sz="16600" dirty="0">
              <a:solidFill>
                <a:schemeClr val="bg1"/>
              </a:solidFill>
              <a:latin typeface="Gloucester MT Extra Condensed" pitchFamily="18" charset="0"/>
              <a:cs typeface="Arial" pitchFamily="34" charset="0"/>
            </a:endParaRPr>
          </a:p>
        </p:txBody>
      </p:sp>
      <p:cxnSp>
        <p:nvCxnSpPr>
          <p:cNvPr id="6" name="直接连接符 5"/>
          <p:cNvCxnSpPr>
            <a:stCxn id="3" idx="3"/>
          </p:cNvCxnSpPr>
          <p:nvPr/>
        </p:nvCxnSpPr>
        <p:spPr>
          <a:xfrm>
            <a:off x="6887294" y="3588197"/>
            <a:ext cx="533963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7294" y="270892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项目概述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7294" y="4076246"/>
            <a:ext cx="18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1854" y="4076246"/>
            <a:ext cx="18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项目选址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3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项目背景</a:t>
            </a:r>
          </a:p>
        </p:txBody>
      </p:sp>
      <p:sp>
        <p:nvSpPr>
          <p:cNvPr id="5" name="矩形 4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项目概述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94" y="2276872"/>
            <a:ext cx="3901776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2878" y="1340768"/>
            <a:ext cx="441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是重要的药品和保健品原材料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2029" y="1710100"/>
            <a:ext cx="700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钩藤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具有熄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风止痉、清热平肝等功效，用于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心脑血管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、小儿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惊风、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头晕目眩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、感冒夹惊、惊悸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抽搐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妊娠子痫等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疾病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症状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878" y="2771636"/>
            <a:ext cx="428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以钩藤为代表的中草药行业发展迅猛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4943" y="3136241"/>
            <a:ext cx="654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疗法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流行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我国中草药市场的年均复合增长率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zh-TW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TW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亚健康人群增加，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钩藤需求量上升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人们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保健意识增加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，钩藤供需矛盾凸显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878" y="4499828"/>
            <a:ext cx="390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从江县将大力发展大健康产业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4943" y="4936441"/>
            <a:ext cx="654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钩藤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生长环境优越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着力打造贵州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大健康产业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示范区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具有良好的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社会效益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经济效益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4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2657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项目选址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项目概述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4308" y="1574397"/>
            <a:ext cx="6473250" cy="4734923"/>
            <a:chOff x="352822" y="1315999"/>
            <a:chExt cx="6473250" cy="4734923"/>
          </a:xfrm>
        </p:grpSpPr>
        <p:sp>
          <p:nvSpPr>
            <p:cNvPr id="16" name="KSO_Shape"/>
            <p:cNvSpPr/>
            <p:nvPr/>
          </p:nvSpPr>
          <p:spPr>
            <a:xfrm rot="5400000">
              <a:off x="3064696" y="3457124"/>
              <a:ext cx="669111" cy="681124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EBB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877489" y="3140392"/>
              <a:ext cx="3948583" cy="2910530"/>
              <a:chOff x="3715917" y="2456892"/>
              <a:chExt cx="4968552" cy="3903549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3715917" y="2939541"/>
                <a:ext cx="4968552" cy="3420900"/>
              </a:xfrm>
              <a:custGeom>
                <a:avLst/>
                <a:gdLst>
                  <a:gd name="connsiteX0" fmla="*/ 976786 w 5512949"/>
                  <a:gd name="connsiteY0" fmla="*/ 2307860 h 4675936"/>
                  <a:gd name="connsiteX1" fmla="*/ 826660 w 5512949"/>
                  <a:gd name="connsiteY1" fmla="*/ 2396570 h 4675936"/>
                  <a:gd name="connsiteX2" fmla="*/ 697007 w 5512949"/>
                  <a:gd name="connsiteY2" fmla="*/ 2314684 h 4675936"/>
                  <a:gd name="connsiteX3" fmla="*/ 608296 w 5512949"/>
                  <a:gd name="connsiteY3" fmla="*/ 2341979 h 4675936"/>
                  <a:gd name="connsiteX4" fmla="*/ 621944 w 5512949"/>
                  <a:gd name="connsiteY4" fmla="*/ 2403394 h 4675936"/>
                  <a:gd name="connsiteX5" fmla="*/ 505938 w 5512949"/>
                  <a:gd name="connsiteY5" fmla="*/ 2498928 h 4675936"/>
                  <a:gd name="connsiteX6" fmla="*/ 362636 w 5512949"/>
                  <a:gd name="connsiteY6" fmla="*/ 2492105 h 4675936"/>
                  <a:gd name="connsiteX7" fmla="*/ 267102 w 5512949"/>
                  <a:gd name="connsiteY7" fmla="*/ 2512576 h 4675936"/>
                  <a:gd name="connsiteX8" fmla="*/ 151096 w 5512949"/>
                  <a:gd name="connsiteY8" fmla="*/ 2498928 h 4675936"/>
                  <a:gd name="connsiteX9" fmla="*/ 7795 w 5512949"/>
                  <a:gd name="connsiteY9" fmla="*/ 2614934 h 4675936"/>
                  <a:gd name="connsiteX10" fmla="*/ 21442 w 5512949"/>
                  <a:gd name="connsiteY10" fmla="*/ 2846946 h 4675936"/>
                  <a:gd name="connsiteX11" fmla="*/ 41914 w 5512949"/>
                  <a:gd name="connsiteY11" fmla="*/ 2867418 h 4675936"/>
                  <a:gd name="connsiteX12" fmla="*/ 82857 w 5512949"/>
                  <a:gd name="connsiteY12" fmla="*/ 2874242 h 4675936"/>
                  <a:gd name="connsiteX13" fmla="*/ 171568 w 5512949"/>
                  <a:gd name="connsiteY13" fmla="*/ 2915185 h 4675936"/>
                  <a:gd name="connsiteX14" fmla="*/ 219335 w 5512949"/>
                  <a:gd name="connsiteY14" fmla="*/ 2962952 h 4675936"/>
                  <a:gd name="connsiteX15" fmla="*/ 253454 w 5512949"/>
                  <a:gd name="connsiteY15" fmla="*/ 2990248 h 4675936"/>
                  <a:gd name="connsiteX16" fmla="*/ 226159 w 5512949"/>
                  <a:gd name="connsiteY16" fmla="*/ 3085782 h 4675936"/>
                  <a:gd name="connsiteX17" fmla="*/ 280750 w 5512949"/>
                  <a:gd name="connsiteY17" fmla="*/ 3215436 h 4675936"/>
                  <a:gd name="connsiteX18" fmla="*/ 308045 w 5512949"/>
                  <a:gd name="connsiteY18" fmla="*/ 3290499 h 4675936"/>
                  <a:gd name="connsiteX19" fmla="*/ 362636 w 5512949"/>
                  <a:gd name="connsiteY19" fmla="*/ 3310970 h 4675936"/>
                  <a:gd name="connsiteX20" fmla="*/ 451347 w 5512949"/>
                  <a:gd name="connsiteY20" fmla="*/ 3242731 h 4675936"/>
                  <a:gd name="connsiteX21" fmla="*/ 533233 w 5512949"/>
                  <a:gd name="connsiteY21" fmla="*/ 3215436 h 4675936"/>
                  <a:gd name="connsiteX22" fmla="*/ 615120 w 5512949"/>
                  <a:gd name="connsiteY22" fmla="*/ 3208612 h 4675936"/>
                  <a:gd name="connsiteX23" fmla="*/ 649239 w 5512949"/>
                  <a:gd name="connsiteY23" fmla="*/ 3270027 h 4675936"/>
                  <a:gd name="connsiteX24" fmla="*/ 662887 w 5512949"/>
                  <a:gd name="connsiteY24" fmla="*/ 3351914 h 4675936"/>
                  <a:gd name="connsiteX25" fmla="*/ 819836 w 5512949"/>
                  <a:gd name="connsiteY25" fmla="*/ 3440624 h 4675936"/>
                  <a:gd name="connsiteX26" fmla="*/ 874427 w 5512949"/>
                  <a:gd name="connsiteY26" fmla="*/ 3440624 h 4675936"/>
                  <a:gd name="connsiteX27" fmla="*/ 997257 w 5512949"/>
                  <a:gd name="connsiteY27" fmla="*/ 3604397 h 4675936"/>
                  <a:gd name="connsiteX28" fmla="*/ 1038201 w 5512949"/>
                  <a:gd name="connsiteY28" fmla="*/ 3774994 h 4675936"/>
                  <a:gd name="connsiteX29" fmla="*/ 1058672 w 5512949"/>
                  <a:gd name="connsiteY29" fmla="*/ 3836409 h 4675936"/>
                  <a:gd name="connsiteX30" fmla="*/ 1099615 w 5512949"/>
                  <a:gd name="connsiteY30" fmla="*/ 3843233 h 4675936"/>
                  <a:gd name="connsiteX31" fmla="*/ 1154207 w 5512949"/>
                  <a:gd name="connsiteY31" fmla="*/ 3795466 h 4675936"/>
                  <a:gd name="connsiteX32" fmla="*/ 1201974 w 5512949"/>
                  <a:gd name="connsiteY32" fmla="*/ 3740875 h 4675936"/>
                  <a:gd name="connsiteX33" fmla="*/ 1304332 w 5512949"/>
                  <a:gd name="connsiteY33" fmla="*/ 3706755 h 4675936"/>
                  <a:gd name="connsiteX34" fmla="*/ 1393042 w 5512949"/>
                  <a:gd name="connsiteY34" fmla="*/ 3706755 h 4675936"/>
                  <a:gd name="connsiteX35" fmla="*/ 1577287 w 5512949"/>
                  <a:gd name="connsiteY35" fmla="*/ 3863705 h 4675936"/>
                  <a:gd name="connsiteX36" fmla="*/ 1590935 w 5512949"/>
                  <a:gd name="connsiteY36" fmla="*/ 3918296 h 4675936"/>
                  <a:gd name="connsiteX37" fmla="*/ 1563639 w 5512949"/>
                  <a:gd name="connsiteY37" fmla="*/ 3972887 h 4675936"/>
                  <a:gd name="connsiteX38" fmla="*/ 1652350 w 5512949"/>
                  <a:gd name="connsiteY38" fmla="*/ 3972887 h 4675936"/>
                  <a:gd name="connsiteX39" fmla="*/ 1761532 w 5512949"/>
                  <a:gd name="connsiteY39" fmla="*/ 4034302 h 4675936"/>
                  <a:gd name="connsiteX40" fmla="*/ 1884362 w 5512949"/>
                  <a:gd name="connsiteY40" fmla="*/ 4163955 h 4675936"/>
                  <a:gd name="connsiteX41" fmla="*/ 1863890 w 5512949"/>
                  <a:gd name="connsiteY41" fmla="*/ 4252666 h 4675936"/>
                  <a:gd name="connsiteX42" fmla="*/ 1979896 w 5512949"/>
                  <a:gd name="connsiteY42" fmla="*/ 4286785 h 4675936"/>
                  <a:gd name="connsiteX43" fmla="*/ 2041311 w 5512949"/>
                  <a:gd name="connsiteY43" fmla="*/ 4395967 h 4675936"/>
                  <a:gd name="connsiteX44" fmla="*/ 2034487 w 5512949"/>
                  <a:gd name="connsiteY44" fmla="*/ 4464206 h 4675936"/>
                  <a:gd name="connsiteX45" fmla="*/ 2048135 w 5512949"/>
                  <a:gd name="connsiteY45" fmla="*/ 4546093 h 4675936"/>
                  <a:gd name="connsiteX46" fmla="*/ 2136845 w 5512949"/>
                  <a:gd name="connsiteY46" fmla="*/ 4614331 h 4675936"/>
                  <a:gd name="connsiteX47" fmla="*/ 2198260 w 5512949"/>
                  <a:gd name="connsiteY47" fmla="*/ 4675746 h 4675936"/>
                  <a:gd name="connsiteX48" fmla="*/ 2218732 w 5512949"/>
                  <a:gd name="connsiteY48" fmla="*/ 4593860 h 4675936"/>
                  <a:gd name="connsiteX49" fmla="*/ 2252851 w 5512949"/>
                  <a:gd name="connsiteY49" fmla="*/ 4525621 h 4675936"/>
                  <a:gd name="connsiteX50" fmla="*/ 2259675 w 5512949"/>
                  <a:gd name="connsiteY50" fmla="*/ 4457382 h 4675936"/>
                  <a:gd name="connsiteX51" fmla="*/ 2184613 w 5512949"/>
                  <a:gd name="connsiteY51" fmla="*/ 4300433 h 4675936"/>
                  <a:gd name="connsiteX52" fmla="*/ 2211908 w 5512949"/>
                  <a:gd name="connsiteY52" fmla="*/ 4245842 h 4675936"/>
                  <a:gd name="connsiteX53" fmla="*/ 2191436 w 5512949"/>
                  <a:gd name="connsiteY53" fmla="*/ 4088893 h 4675936"/>
                  <a:gd name="connsiteX54" fmla="*/ 2177789 w 5512949"/>
                  <a:gd name="connsiteY54" fmla="*/ 4034302 h 4675936"/>
                  <a:gd name="connsiteX55" fmla="*/ 2034487 w 5512949"/>
                  <a:gd name="connsiteY55" fmla="*/ 4013830 h 4675936"/>
                  <a:gd name="connsiteX56" fmla="*/ 2020839 w 5512949"/>
                  <a:gd name="connsiteY56" fmla="*/ 3931943 h 4675936"/>
                  <a:gd name="connsiteX57" fmla="*/ 2061783 w 5512949"/>
                  <a:gd name="connsiteY57" fmla="*/ 3843233 h 4675936"/>
                  <a:gd name="connsiteX58" fmla="*/ 2075430 w 5512949"/>
                  <a:gd name="connsiteY58" fmla="*/ 3727227 h 4675936"/>
                  <a:gd name="connsiteX59" fmla="*/ 2116374 w 5512949"/>
                  <a:gd name="connsiteY59" fmla="*/ 3583926 h 4675936"/>
                  <a:gd name="connsiteX60" fmla="*/ 2205084 w 5512949"/>
                  <a:gd name="connsiteY60" fmla="*/ 3631693 h 4675936"/>
                  <a:gd name="connsiteX61" fmla="*/ 2252851 w 5512949"/>
                  <a:gd name="connsiteY61" fmla="*/ 3665812 h 4675936"/>
                  <a:gd name="connsiteX62" fmla="*/ 2252851 w 5512949"/>
                  <a:gd name="connsiteY62" fmla="*/ 3597573 h 4675936"/>
                  <a:gd name="connsiteX63" fmla="*/ 2191436 w 5512949"/>
                  <a:gd name="connsiteY63" fmla="*/ 3563454 h 4675936"/>
                  <a:gd name="connsiteX64" fmla="*/ 2150493 w 5512949"/>
                  <a:gd name="connsiteY64" fmla="*/ 3515687 h 4675936"/>
                  <a:gd name="connsiteX65" fmla="*/ 2164141 w 5512949"/>
                  <a:gd name="connsiteY65" fmla="*/ 3474743 h 4675936"/>
                  <a:gd name="connsiteX66" fmla="*/ 2273323 w 5512949"/>
                  <a:gd name="connsiteY66" fmla="*/ 3310970 h 4675936"/>
                  <a:gd name="connsiteX67" fmla="*/ 2430272 w 5512949"/>
                  <a:gd name="connsiteY67" fmla="*/ 3249555 h 4675936"/>
                  <a:gd name="connsiteX68" fmla="*/ 2539454 w 5512949"/>
                  <a:gd name="connsiteY68" fmla="*/ 3304146 h 4675936"/>
                  <a:gd name="connsiteX69" fmla="*/ 2607693 w 5512949"/>
                  <a:gd name="connsiteY69" fmla="*/ 3317794 h 4675936"/>
                  <a:gd name="connsiteX70" fmla="*/ 2587221 w 5512949"/>
                  <a:gd name="connsiteY70" fmla="*/ 3229084 h 4675936"/>
                  <a:gd name="connsiteX71" fmla="*/ 2566750 w 5512949"/>
                  <a:gd name="connsiteY71" fmla="*/ 3188140 h 4675936"/>
                  <a:gd name="connsiteX72" fmla="*/ 2430272 w 5512949"/>
                  <a:gd name="connsiteY72" fmla="*/ 3099430 h 4675936"/>
                  <a:gd name="connsiteX73" fmla="*/ 2464392 w 5512949"/>
                  <a:gd name="connsiteY73" fmla="*/ 3038015 h 4675936"/>
                  <a:gd name="connsiteX74" fmla="*/ 2437096 w 5512949"/>
                  <a:gd name="connsiteY74" fmla="*/ 2956128 h 4675936"/>
                  <a:gd name="connsiteX75" fmla="*/ 2437096 w 5512949"/>
                  <a:gd name="connsiteY75" fmla="*/ 2901537 h 4675936"/>
                  <a:gd name="connsiteX76" fmla="*/ 2471215 w 5512949"/>
                  <a:gd name="connsiteY76" fmla="*/ 2867418 h 4675936"/>
                  <a:gd name="connsiteX77" fmla="*/ 2559926 w 5512949"/>
                  <a:gd name="connsiteY77" fmla="*/ 2867418 h 4675936"/>
                  <a:gd name="connsiteX78" fmla="*/ 2580398 w 5512949"/>
                  <a:gd name="connsiteY78" fmla="*/ 2860594 h 4675936"/>
                  <a:gd name="connsiteX79" fmla="*/ 2600869 w 5512949"/>
                  <a:gd name="connsiteY79" fmla="*/ 2785531 h 4675936"/>
                  <a:gd name="connsiteX80" fmla="*/ 2573574 w 5512949"/>
                  <a:gd name="connsiteY80" fmla="*/ 2765060 h 4675936"/>
                  <a:gd name="connsiteX81" fmla="*/ 2573574 w 5512949"/>
                  <a:gd name="connsiteY81" fmla="*/ 2724117 h 4675936"/>
                  <a:gd name="connsiteX82" fmla="*/ 2594045 w 5512949"/>
                  <a:gd name="connsiteY82" fmla="*/ 2649054 h 4675936"/>
                  <a:gd name="connsiteX83" fmla="*/ 2675932 w 5512949"/>
                  <a:gd name="connsiteY83" fmla="*/ 2628582 h 4675936"/>
                  <a:gd name="connsiteX84" fmla="*/ 2730523 w 5512949"/>
                  <a:gd name="connsiteY84" fmla="*/ 2635406 h 4675936"/>
                  <a:gd name="connsiteX85" fmla="*/ 2764642 w 5512949"/>
                  <a:gd name="connsiteY85" fmla="*/ 2628582 h 4675936"/>
                  <a:gd name="connsiteX86" fmla="*/ 2819233 w 5512949"/>
                  <a:gd name="connsiteY86" fmla="*/ 2573991 h 4675936"/>
                  <a:gd name="connsiteX87" fmla="*/ 2976183 w 5512949"/>
                  <a:gd name="connsiteY87" fmla="*/ 2553520 h 4675936"/>
                  <a:gd name="connsiteX88" fmla="*/ 3064893 w 5512949"/>
                  <a:gd name="connsiteY88" fmla="*/ 2601287 h 4675936"/>
                  <a:gd name="connsiteX89" fmla="*/ 3126308 w 5512949"/>
                  <a:gd name="connsiteY89" fmla="*/ 2655878 h 4675936"/>
                  <a:gd name="connsiteX90" fmla="*/ 3153604 w 5512949"/>
                  <a:gd name="connsiteY90" fmla="*/ 2765060 h 4675936"/>
                  <a:gd name="connsiteX91" fmla="*/ 3153604 w 5512949"/>
                  <a:gd name="connsiteY91" fmla="*/ 2812827 h 4675936"/>
                  <a:gd name="connsiteX92" fmla="*/ 3221842 w 5512949"/>
                  <a:gd name="connsiteY92" fmla="*/ 2874242 h 4675936"/>
                  <a:gd name="connsiteX93" fmla="*/ 3235490 w 5512949"/>
                  <a:gd name="connsiteY93" fmla="*/ 2928833 h 4675936"/>
                  <a:gd name="connsiteX94" fmla="*/ 3208195 w 5512949"/>
                  <a:gd name="connsiteY94" fmla="*/ 2962952 h 4675936"/>
                  <a:gd name="connsiteX95" fmla="*/ 3180899 w 5512949"/>
                  <a:gd name="connsiteY95" fmla="*/ 2969776 h 4675936"/>
                  <a:gd name="connsiteX96" fmla="*/ 3153604 w 5512949"/>
                  <a:gd name="connsiteY96" fmla="*/ 3038015 h 4675936"/>
                  <a:gd name="connsiteX97" fmla="*/ 3139956 w 5512949"/>
                  <a:gd name="connsiteY97" fmla="*/ 3092606 h 4675936"/>
                  <a:gd name="connsiteX98" fmla="*/ 3201371 w 5512949"/>
                  <a:gd name="connsiteY98" fmla="*/ 3106254 h 4675936"/>
                  <a:gd name="connsiteX99" fmla="*/ 3269610 w 5512949"/>
                  <a:gd name="connsiteY99" fmla="*/ 3174493 h 4675936"/>
                  <a:gd name="connsiteX100" fmla="*/ 3255962 w 5512949"/>
                  <a:gd name="connsiteY100" fmla="*/ 3222260 h 4675936"/>
                  <a:gd name="connsiteX101" fmla="*/ 3310553 w 5512949"/>
                  <a:gd name="connsiteY101" fmla="*/ 3276851 h 4675936"/>
                  <a:gd name="connsiteX102" fmla="*/ 3351496 w 5512949"/>
                  <a:gd name="connsiteY102" fmla="*/ 3181317 h 4675936"/>
                  <a:gd name="connsiteX103" fmla="*/ 3365144 w 5512949"/>
                  <a:gd name="connsiteY103" fmla="*/ 3140373 h 4675936"/>
                  <a:gd name="connsiteX104" fmla="*/ 3447030 w 5512949"/>
                  <a:gd name="connsiteY104" fmla="*/ 3133549 h 4675936"/>
                  <a:gd name="connsiteX105" fmla="*/ 3528917 w 5512949"/>
                  <a:gd name="connsiteY105" fmla="*/ 3133549 h 4675936"/>
                  <a:gd name="connsiteX106" fmla="*/ 3556213 w 5512949"/>
                  <a:gd name="connsiteY106" fmla="*/ 3099430 h 4675936"/>
                  <a:gd name="connsiteX107" fmla="*/ 3556213 w 5512949"/>
                  <a:gd name="connsiteY107" fmla="*/ 3078958 h 4675936"/>
                  <a:gd name="connsiteX108" fmla="*/ 3665395 w 5512949"/>
                  <a:gd name="connsiteY108" fmla="*/ 3085782 h 4675936"/>
                  <a:gd name="connsiteX109" fmla="*/ 3740457 w 5512949"/>
                  <a:gd name="connsiteY109" fmla="*/ 3092606 h 4675936"/>
                  <a:gd name="connsiteX110" fmla="*/ 3774577 w 5512949"/>
                  <a:gd name="connsiteY110" fmla="*/ 3126726 h 4675936"/>
                  <a:gd name="connsiteX111" fmla="*/ 3774577 w 5512949"/>
                  <a:gd name="connsiteY111" fmla="*/ 3167669 h 4675936"/>
                  <a:gd name="connsiteX112" fmla="*/ 3917878 w 5512949"/>
                  <a:gd name="connsiteY112" fmla="*/ 3160845 h 4675936"/>
                  <a:gd name="connsiteX113" fmla="*/ 3999765 w 5512949"/>
                  <a:gd name="connsiteY113" fmla="*/ 3085782 h 4675936"/>
                  <a:gd name="connsiteX114" fmla="*/ 4081651 w 5512949"/>
                  <a:gd name="connsiteY114" fmla="*/ 3058487 h 4675936"/>
                  <a:gd name="connsiteX115" fmla="*/ 4170362 w 5512949"/>
                  <a:gd name="connsiteY115" fmla="*/ 3113078 h 4675936"/>
                  <a:gd name="connsiteX116" fmla="*/ 4218129 w 5512949"/>
                  <a:gd name="connsiteY116" fmla="*/ 3140373 h 4675936"/>
                  <a:gd name="connsiteX117" fmla="*/ 4231777 w 5512949"/>
                  <a:gd name="connsiteY117" fmla="*/ 3147197 h 4675936"/>
                  <a:gd name="connsiteX118" fmla="*/ 4245424 w 5512949"/>
                  <a:gd name="connsiteY118" fmla="*/ 3208612 h 4675936"/>
                  <a:gd name="connsiteX119" fmla="*/ 4245424 w 5512949"/>
                  <a:gd name="connsiteY119" fmla="*/ 3222260 h 4675936"/>
                  <a:gd name="connsiteX120" fmla="*/ 4272720 w 5512949"/>
                  <a:gd name="connsiteY120" fmla="*/ 3222260 h 4675936"/>
                  <a:gd name="connsiteX121" fmla="*/ 4340959 w 5512949"/>
                  <a:gd name="connsiteY121" fmla="*/ 3215436 h 4675936"/>
                  <a:gd name="connsiteX122" fmla="*/ 4381902 w 5512949"/>
                  <a:gd name="connsiteY122" fmla="*/ 3229084 h 4675936"/>
                  <a:gd name="connsiteX123" fmla="*/ 4443317 w 5512949"/>
                  <a:gd name="connsiteY123" fmla="*/ 3297323 h 4675936"/>
                  <a:gd name="connsiteX124" fmla="*/ 4504732 w 5512949"/>
                  <a:gd name="connsiteY124" fmla="*/ 3351914 h 4675936"/>
                  <a:gd name="connsiteX125" fmla="*/ 4552499 w 5512949"/>
                  <a:gd name="connsiteY125" fmla="*/ 3351914 h 4675936"/>
                  <a:gd name="connsiteX126" fmla="*/ 4648033 w 5512949"/>
                  <a:gd name="connsiteY126" fmla="*/ 3276851 h 4675936"/>
                  <a:gd name="connsiteX127" fmla="*/ 4668505 w 5512949"/>
                  <a:gd name="connsiteY127" fmla="*/ 3270027 h 4675936"/>
                  <a:gd name="connsiteX128" fmla="*/ 4702624 w 5512949"/>
                  <a:gd name="connsiteY128" fmla="*/ 3276851 h 4675936"/>
                  <a:gd name="connsiteX129" fmla="*/ 4750392 w 5512949"/>
                  <a:gd name="connsiteY129" fmla="*/ 3242731 h 4675936"/>
                  <a:gd name="connsiteX130" fmla="*/ 4811807 w 5512949"/>
                  <a:gd name="connsiteY130" fmla="*/ 3188140 h 4675936"/>
                  <a:gd name="connsiteX131" fmla="*/ 4859574 w 5512949"/>
                  <a:gd name="connsiteY131" fmla="*/ 3188140 h 4675936"/>
                  <a:gd name="connsiteX132" fmla="*/ 4914165 w 5512949"/>
                  <a:gd name="connsiteY132" fmla="*/ 3140373 h 4675936"/>
                  <a:gd name="connsiteX133" fmla="*/ 4893693 w 5512949"/>
                  <a:gd name="connsiteY133" fmla="*/ 3106254 h 4675936"/>
                  <a:gd name="connsiteX134" fmla="*/ 4818630 w 5512949"/>
                  <a:gd name="connsiteY134" fmla="*/ 3078958 h 4675936"/>
                  <a:gd name="connsiteX135" fmla="*/ 4798159 w 5512949"/>
                  <a:gd name="connsiteY135" fmla="*/ 3058487 h 4675936"/>
                  <a:gd name="connsiteX136" fmla="*/ 4764039 w 5512949"/>
                  <a:gd name="connsiteY136" fmla="*/ 3038015 h 4675936"/>
                  <a:gd name="connsiteX137" fmla="*/ 4702624 w 5512949"/>
                  <a:gd name="connsiteY137" fmla="*/ 3003896 h 4675936"/>
                  <a:gd name="connsiteX138" fmla="*/ 4648033 w 5512949"/>
                  <a:gd name="connsiteY138" fmla="*/ 2751412 h 4675936"/>
                  <a:gd name="connsiteX139" fmla="*/ 4675329 w 5512949"/>
                  <a:gd name="connsiteY139" fmla="*/ 2703645 h 4675936"/>
                  <a:gd name="connsiteX140" fmla="*/ 4675329 w 5512949"/>
                  <a:gd name="connsiteY140" fmla="*/ 2669526 h 4675936"/>
                  <a:gd name="connsiteX141" fmla="*/ 4600266 w 5512949"/>
                  <a:gd name="connsiteY141" fmla="*/ 2614934 h 4675936"/>
                  <a:gd name="connsiteX142" fmla="*/ 4600266 w 5512949"/>
                  <a:gd name="connsiteY142" fmla="*/ 2580815 h 4675936"/>
                  <a:gd name="connsiteX143" fmla="*/ 4627562 w 5512949"/>
                  <a:gd name="connsiteY143" fmla="*/ 2546696 h 4675936"/>
                  <a:gd name="connsiteX144" fmla="*/ 4654857 w 5512949"/>
                  <a:gd name="connsiteY144" fmla="*/ 2430690 h 4675936"/>
                  <a:gd name="connsiteX145" fmla="*/ 4709448 w 5512949"/>
                  <a:gd name="connsiteY145" fmla="*/ 2355627 h 4675936"/>
                  <a:gd name="connsiteX146" fmla="*/ 4729920 w 5512949"/>
                  <a:gd name="connsiteY146" fmla="*/ 2266917 h 4675936"/>
                  <a:gd name="connsiteX147" fmla="*/ 4825454 w 5512949"/>
                  <a:gd name="connsiteY147" fmla="*/ 2205502 h 4675936"/>
                  <a:gd name="connsiteX148" fmla="*/ 4811807 w 5512949"/>
                  <a:gd name="connsiteY148" fmla="*/ 2096320 h 4675936"/>
                  <a:gd name="connsiteX149" fmla="*/ 4845926 w 5512949"/>
                  <a:gd name="connsiteY149" fmla="*/ 2021257 h 4675936"/>
                  <a:gd name="connsiteX150" fmla="*/ 4736744 w 5512949"/>
                  <a:gd name="connsiteY150" fmla="*/ 1946194 h 4675936"/>
                  <a:gd name="connsiteX151" fmla="*/ 4716272 w 5512949"/>
                  <a:gd name="connsiteY151" fmla="*/ 1912075 h 4675936"/>
                  <a:gd name="connsiteX152" fmla="*/ 4675329 w 5512949"/>
                  <a:gd name="connsiteY152" fmla="*/ 1898427 h 4675936"/>
                  <a:gd name="connsiteX153" fmla="*/ 4641210 w 5512949"/>
                  <a:gd name="connsiteY153" fmla="*/ 1918899 h 4675936"/>
                  <a:gd name="connsiteX154" fmla="*/ 4627562 w 5512949"/>
                  <a:gd name="connsiteY154" fmla="*/ 1973490 h 4675936"/>
                  <a:gd name="connsiteX155" fmla="*/ 4572971 w 5512949"/>
                  <a:gd name="connsiteY155" fmla="*/ 2000785 h 4675936"/>
                  <a:gd name="connsiteX156" fmla="*/ 4443317 w 5512949"/>
                  <a:gd name="connsiteY156" fmla="*/ 1932546 h 4675936"/>
                  <a:gd name="connsiteX157" fmla="*/ 4416021 w 5512949"/>
                  <a:gd name="connsiteY157" fmla="*/ 1939370 h 4675936"/>
                  <a:gd name="connsiteX158" fmla="*/ 4402374 w 5512949"/>
                  <a:gd name="connsiteY158" fmla="*/ 1993961 h 4675936"/>
                  <a:gd name="connsiteX159" fmla="*/ 4334135 w 5512949"/>
                  <a:gd name="connsiteY159" fmla="*/ 2014433 h 4675936"/>
                  <a:gd name="connsiteX160" fmla="*/ 4279544 w 5512949"/>
                  <a:gd name="connsiteY160" fmla="*/ 2103143 h 4675936"/>
                  <a:gd name="connsiteX161" fmla="*/ 4149890 w 5512949"/>
                  <a:gd name="connsiteY161" fmla="*/ 2212326 h 4675936"/>
                  <a:gd name="connsiteX162" fmla="*/ 4108947 w 5512949"/>
                  <a:gd name="connsiteY162" fmla="*/ 2287388 h 4675936"/>
                  <a:gd name="connsiteX163" fmla="*/ 4006589 w 5512949"/>
                  <a:gd name="connsiteY163" fmla="*/ 2266917 h 4675936"/>
                  <a:gd name="connsiteX164" fmla="*/ 3931526 w 5512949"/>
                  <a:gd name="connsiteY164" fmla="*/ 2294212 h 4675936"/>
                  <a:gd name="connsiteX165" fmla="*/ 3815520 w 5512949"/>
                  <a:gd name="connsiteY165" fmla="*/ 2253269 h 4675936"/>
                  <a:gd name="connsiteX166" fmla="*/ 3801872 w 5512949"/>
                  <a:gd name="connsiteY166" fmla="*/ 2164558 h 4675936"/>
                  <a:gd name="connsiteX167" fmla="*/ 3808696 w 5512949"/>
                  <a:gd name="connsiteY167" fmla="*/ 2069024 h 4675936"/>
                  <a:gd name="connsiteX168" fmla="*/ 4013413 w 5512949"/>
                  <a:gd name="connsiteY168" fmla="*/ 1905251 h 4675936"/>
                  <a:gd name="connsiteX169" fmla="*/ 4129418 w 5512949"/>
                  <a:gd name="connsiteY169" fmla="*/ 1946194 h 4675936"/>
                  <a:gd name="connsiteX170" fmla="*/ 4204481 w 5512949"/>
                  <a:gd name="connsiteY170" fmla="*/ 1932546 h 4675936"/>
                  <a:gd name="connsiteX171" fmla="*/ 4375078 w 5512949"/>
                  <a:gd name="connsiteY171" fmla="*/ 1761949 h 4675936"/>
                  <a:gd name="connsiteX172" fmla="*/ 4354607 w 5512949"/>
                  <a:gd name="connsiteY172" fmla="*/ 1673239 h 4675936"/>
                  <a:gd name="connsiteX173" fmla="*/ 4375078 w 5512949"/>
                  <a:gd name="connsiteY173" fmla="*/ 1625472 h 4675936"/>
                  <a:gd name="connsiteX174" fmla="*/ 4463789 w 5512949"/>
                  <a:gd name="connsiteY174" fmla="*/ 1645943 h 4675936"/>
                  <a:gd name="connsiteX175" fmla="*/ 4511556 w 5512949"/>
                  <a:gd name="connsiteY175" fmla="*/ 1577705 h 4675936"/>
                  <a:gd name="connsiteX176" fmla="*/ 4675329 w 5512949"/>
                  <a:gd name="connsiteY176" fmla="*/ 1584528 h 4675936"/>
                  <a:gd name="connsiteX177" fmla="*/ 4832278 w 5512949"/>
                  <a:gd name="connsiteY177" fmla="*/ 1632296 h 4675936"/>
                  <a:gd name="connsiteX178" fmla="*/ 4873221 w 5512949"/>
                  <a:gd name="connsiteY178" fmla="*/ 1659591 h 4675936"/>
                  <a:gd name="connsiteX179" fmla="*/ 4893693 w 5512949"/>
                  <a:gd name="connsiteY179" fmla="*/ 1550409 h 4675936"/>
                  <a:gd name="connsiteX180" fmla="*/ 4989227 w 5512949"/>
                  <a:gd name="connsiteY180" fmla="*/ 1468523 h 4675936"/>
                  <a:gd name="connsiteX181" fmla="*/ 5105233 w 5512949"/>
                  <a:gd name="connsiteY181" fmla="*/ 1461699 h 4675936"/>
                  <a:gd name="connsiteX182" fmla="*/ 5187120 w 5512949"/>
                  <a:gd name="connsiteY182" fmla="*/ 1509466 h 4675936"/>
                  <a:gd name="connsiteX183" fmla="*/ 5241711 w 5512949"/>
                  <a:gd name="connsiteY183" fmla="*/ 1577705 h 4675936"/>
                  <a:gd name="connsiteX184" fmla="*/ 5248535 w 5512949"/>
                  <a:gd name="connsiteY184" fmla="*/ 1652767 h 4675936"/>
                  <a:gd name="connsiteX185" fmla="*/ 5180296 w 5512949"/>
                  <a:gd name="connsiteY185" fmla="*/ 1734654 h 4675936"/>
                  <a:gd name="connsiteX186" fmla="*/ 5166648 w 5512949"/>
                  <a:gd name="connsiteY186" fmla="*/ 1775597 h 4675936"/>
                  <a:gd name="connsiteX187" fmla="*/ 5234887 w 5512949"/>
                  <a:gd name="connsiteY187" fmla="*/ 1871131 h 4675936"/>
                  <a:gd name="connsiteX188" fmla="*/ 5296302 w 5512949"/>
                  <a:gd name="connsiteY188" fmla="*/ 1884779 h 4675936"/>
                  <a:gd name="connsiteX189" fmla="*/ 5323598 w 5512949"/>
                  <a:gd name="connsiteY189" fmla="*/ 1816540 h 4675936"/>
                  <a:gd name="connsiteX190" fmla="*/ 5323598 w 5512949"/>
                  <a:gd name="connsiteY190" fmla="*/ 1775597 h 4675936"/>
                  <a:gd name="connsiteX191" fmla="*/ 5378189 w 5512949"/>
                  <a:gd name="connsiteY191" fmla="*/ 1748302 h 4675936"/>
                  <a:gd name="connsiteX192" fmla="*/ 5439604 w 5512949"/>
                  <a:gd name="connsiteY192" fmla="*/ 1755126 h 4675936"/>
                  <a:gd name="connsiteX193" fmla="*/ 5501018 w 5512949"/>
                  <a:gd name="connsiteY193" fmla="*/ 1666415 h 4675936"/>
                  <a:gd name="connsiteX194" fmla="*/ 5439604 w 5512949"/>
                  <a:gd name="connsiteY194" fmla="*/ 1659591 h 4675936"/>
                  <a:gd name="connsiteX195" fmla="*/ 5446427 w 5512949"/>
                  <a:gd name="connsiteY195" fmla="*/ 1598176 h 4675936"/>
                  <a:gd name="connsiteX196" fmla="*/ 5446427 w 5512949"/>
                  <a:gd name="connsiteY196" fmla="*/ 1577705 h 4675936"/>
                  <a:gd name="connsiteX197" fmla="*/ 5378189 w 5512949"/>
                  <a:gd name="connsiteY197" fmla="*/ 1550409 h 4675936"/>
                  <a:gd name="connsiteX198" fmla="*/ 5378189 w 5512949"/>
                  <a:gd name="connsiteY198" fmla="*/ 1509466 h 4675936"/>
                  <a:gd name="connsiteX199" fmla="*/ 5473723 w 5512949"/>
                  <a:gd name="connsiteY199" fmla="*/ 1441227 h 4675936"/>
                  <a:gd name="connsiteX200" fmla="*/ 5419132 w 5512949"/>
                  <a:gd name="connsiteY200" fmla="*/ 1366164 h 4675936"/>
                  <a:gd name="connsiteX201" fmla="*/ 5507842 w 5512949"/>
                  <a:gd name="connsiteY201" fmla="*/ 1270630 h 4675936"/>
                  <a:gd name="connsiteX202" fmla="*/ 5487371 w 5512949"/>
                  <a:gd name="connsiteY202" fmla="*/ 1140976 h 4675936"/>
                  <a:gd name="connsiteX203" fmla="*/ 5364541 w 5512949"/>
                  <a:gd name="connsiteY203" fmla="*/ 1086385 h 4675936"/>
                  <a:gd name="connsiteX204" fmla="*/ 5364541 w 5512949"/>
                  <a:gd name="connsiteY204" fmla="*/ 977203 h 4675936"/>
                  <a:gd name="connsiteX205" fmla="*/ 5275830 w 5512949"/>
                  <a:gd name="connsiteY205" fmla="*/ 956731 h 4675936"/>
                  <a:gd name="connsiteX206" fmla="*/ 5255359 w 5512949"/>
                  <a:gd name="connsiteY206" fmla="*/ 881669 h 4675936"/>
                  <a:gd name="connsiteX207" fmla="*/ 5159824 w 5512949"/>
                  <a:gd name="connsiteY207" fmla="*/ 799782 h 4675936"/>
                  <a:gd name="connsiteX208" fmla="*/ 5166648 w 5512949"/>
                  <a:gd name="connsiteY208" fmla="*/ 738367 h 4675936"/>
                  <a:gd name="connsiteX209" fmla="*/ 5112057 w 5512949"/>
                  <a:gd name="connsiteY209" fmla="*/ 704248 h 4675936"/>
                  <a:gd name="connsiteX210" fmla="*/ 5091586 w 5512949"/>
                  <a:gd name="connsiteY210" fmla="*/ 513179 h 4675936"/>
                  <a:gd name="connsiteX211" fmla="*/ 4982404 w 5512949"/>
                  <a:gd name="connsiteY211" fmla="*/ 444940 h 4675936"/>
                  <a:gd name="connsiteX212" fmla="*/ 4907341 w 5512949"/>
                  <a:gd name="connsiteY212" fmla="*/ 383526 h 4675936"/>
                  <a:gd name="connsiteX213" fmla="*/ 4845926 w 5512949"/>
                  <a:gd name="connsiteY213" fmla="*/ 383526 h 4675936"/>
                  <a:gd name="connsiteX214" fmla="*/ 4777687 w 5512949"/>
                  <a:gd name="connsiteY214" fmla="*/ 410821 h 4675936"/>
                  <a:gd name="connsiteX215" fmla="*/ 4764039 w 5512949"/>
                  <a:gd name="connsiteY215" fmla="*/ 301639 h 4675936"/>
                  <a:gd name="connsiteX216" fmla="*/ 4668505 w 5512949"/>
                  <a:gd name="connsiteY216" fmla="*/ 294815 h 4675936"/>
                  <a:gd name="connsiteX217" fmla="*/ 4607090 w 5512949"/>
                  <a:gd name="connsiteY217" fmla="*/ 356230 h 4675936"/>
                  <a:gd name="connsiteX218" fmla="*/ 4545675 w 5512949"/>
                  <a:gd name="connsiteY218" fmla="*/ 322111 h 4675936"/>
                  <a:gd name="connsiteX219" fmla="*/ 4511556 w 5512949"/>
                  <a:gd name="connsiteY219" fmla="*/ 322111 h 4675936"/>
                  <a:gd name="connsiteX220" fmla="*/ 4497908 w 5512949"/>
                  <a:gd name="connsiteY220" fmla="*/ 363054 h 4675936"/>
                  <a:gd name="connsiteX221" fmla="*/ 4518380 w 5512949"/>
                  <a:gd name="connsiteY221" fmla="*/ 403997 h 4675936"/>
                  <a:gd name="connsiteX222" fmla="*/ 4484260 w 5512949"/>
                  <a:gd name="connsiteY222" fmla="*/ 485884 h 4675936"/>
                  <a:gd name="connsiteX223" fmla="*/ 4484260 w 5512949"/>
                  <a:gd name="connsiteY223" fmla="*/ 595066 h 4675936"/>
                  <a:gd name="connsiteX224" fmla="*/ 4381902 w 5512949"/>
                  <a:gd name="connsiteY224" fmla="*/ 697424 h 4675936"/>
                  <a:gd name="connsiteX225" fmla="*/ 4375078 w 5512949"/>
                  <a:gd name="connsiteY225" fmla="*/ 847549 h 4675936"/>
                  <a:gd name="connsiteX226" fmla="*/ 4293192 w 5512949"/>
                  <a:gd name="connsiteY226" fmla="*/ 963555 h 4675936"/>
                  <a:gd name="connsiteX227" fmla="*/ 4211305 w 5512949"/>
                  <a:gd name="connsiteY227" fmla="*/ 949908 h 4675936"/>
                  <a:gd name="connsiteX228" fmla="*/ 4245424 w 5512949"/>
                  <a:gd name="connsiteY228" fmla="*/ 868021 h 4675936"/>
                  <a:gd name="connsiteX229" fmla="*/ 4184010 w 5512949"/>
                  <a:gd name="connsiteY229" fmla="*/ 847549 h 4675936"/>
                  <a:gd name="connsiteX230" fmla="*/ 4088475 w 5512949"/>
                  <a:gd name="connsiteY230" fmla="*/ 956731 h 4675936"/>
                  <a:gd name="connsiteX231" fmla="*/ 4088475 w 5512949"/>
                  <a:gd name="connsiteY231" fmla="*/ 1045442 h 4675936"/>
                  <a:gd name="connsiteX232" fmla="*/ 3931526 w 5512949"/>
                  <a:gd name="connsiteY232" fmla="*/ 997675 h 4675936"/>
                  <a:gd name="connsiteX233" fmla="*/ 3890583 w 5512949"/>
                  <a:gd name="connsiteY233" fmla="*/ 908964 h 4675936"/>
                  <a:gd name="connsiteX234" fmla="*/ 3931526 w 5512949"/>
                  <a:gd name="connsiteY234" fmla="*/ 752015 h 4675936"/>
                  <a:gd name="connsiteX235" fmla="*/ 3883759 w 5512949"/>
                  <a:gd name="connsiteY235" fmla="*/ 642833 h 4675936"/>
                  <a:gd name="connsiteX236" fmla="*/ 3863287 w 5512949"/>
                  <a:gd name="connsiteY236" fmla="*/ 588242 h 4675936"/>
                  <a:gd name="connsiteX237" fmla="*/ 3740457 w 5512949"/>
                  <a:gd name="connsiteY237" fmla="*/ 533651 h 4675936"/>
                  <a:gd name="connsiteX238" fmla="*/ 3624451 w 5512949"/>
                  <a:gd name="connsiteY238" fmla="*/ 567770 h 4675936"/>
                  <a:gd name="connsiteX239" fmla="*/ 3535741 w 5512949"/>
                  <a:gd name="connsiteY239" fmla="*/ 533651 h 4675936"/>
                  <a:gd name="connsiteX240" fmla="*/ 3494798 w 5512949"/>
                  <a:gd name="connsiteY240" fmla="*/ 547299 h 4675936"/>
                  <a:gd name="connsiteX241" fmla="*/ 3494798 w 5512949"/>
                  <a:gd name="connsiteY241" fmla="*/ 622361 h 4675936"/>
                  <a:gd name="connsiteX242" fmla="*/ 3426559 w 5512949"/>
                  <a:gd name="connsiteY242" fmla="*/ 622361 h 4675936"/>
                  <a:gd name="connsiteX243" fmla="*/ 3331024 w 5512949"/>
                  <a:gd name="connsiteY243" fmla="*/ 615537 h 4675936"/>
                  <a:gd name="connsiteX244" fmla="*/ 3235490 w 5512949"/>
                  <a:gd name="connsiteY244" fmla="*/ 676952 h 4675936"/>
                  <a:gd name="connsiteX245" fmla="*/ 3174075 w 5512949"/>
                  <a:gd name="connsiteY245" fmla="*/ 676952 h 4675936"/>
                  <a:gd name="connsiteX246" fmla="*/ 3003478 w 5512949"/>
                  <a:gd name="connsiteY246" fmla="*/ 424469 h 4675936"/>
                  <a:gd name="connsiteX247" fmla="*/ 3023950 w 5512949"/>
                  <a:gd name="connsiteY247" fmla="*/ 356230 h 4675936"/>
                  <a:gd name="connsiteX248" fmla="*/ 2989830 w 5512949"/>
                  <a:gd name="connsiteY248" fmla="*/ 315287 h 4675936"/>
                  <a:gd name="connsiteX249" fmla="*/ 3085365 w 5512949"/>
                  <a:gd name="connsiteY249" fmla="*/ 151514 h 4675936"/>
                  <a:gd name="connsiteX250" fmla="*/ 3078541 w 5512949"/>
                  <a:gd name="connsiteY250" fmla="*/ 49155 h 4675936"/>
                  <a:gd name="connsiteX251" fmla="*/ 3010302 w 5512949"/>
                  <a:gd name="connsiteY251" fmla="*/ 1388 h 4675936"/>
                  <a:gd name="connsiteX252" fmla="*/ 2907944 w 5512949"/>
                  <a:gd name="connsiteY252" fmla="*/ 35508 h 4675936"/>
                  <a:gd name="connsiteX253" fmla="*/ 2867001 w 5512949"/>
                  <a:gd name="connsiteY253" fmla="*/ 1388 h 4675936"/>
                  <a:gd name="connsiteX254" fmla="*/ 2791938 w 5512949"/>
                  <a:gd name="connsiteY254" fmla="*/ 15036 h 4675936"/>
                  <a:gd name="connsiteX255" fmla="*/ 2778290 w 5512949"/>
                  <a:gd name="connsiteY255" fmla="*/ 90099 h 4675936"/>
                  <a:gd name="connsiteX256" fmla="*/ 2750995 w 5512949"/>
                  <a:gd name="connsiteY256" fmla="*/ 144690 h 4675936"/>
                  <a:gd name="connsiteX257" fmla="*/ 2730523 w 5512949"/>
                  <a:gd name="connsiteY257" fmla="*/ 233400 h 4675936"/>
                  <a:gd name="connsiteX258" fmla="*/ 2750995 w 5512949"/>
                  <a:gd name="connsiteY258" fmla="*/ 301639 h 4675936"/>
                  <a:gd name="connsiteX259" fmla="*/ 2532630 w 5512949"/>
                  <a:gd name="connsiteY259" fmla="*/ 403997 h 4675936"/>
                  <a:gd name="connsiteX260" fmla="*/ 2484863 w 5512949"/>
                  <a:gd name="connsiteY260" fmla="*/ 342582 h 4675936"/>
                  <a:gd name="connsiteX261" fmla="*/ 2409801 w 5512949"/>
                  <a:gd name="connsiteY261" fmla="*/ 328934 h 4675936"/>
                  <a:gd name="connsiteX262" fmla="*/ 2375681 w 5512949"/>
                  <a:gd name="connsiteY262" fmla="*/ 438117 h 4675936"/>
                  <a:gd name="connsiteX263" fmla="*/ 2362033 w 5512949"/>
                  <a:gd name="connsiteY263" fmla="*/ 465412 h 4675936"/>
                  <a:gd name="connsiteX264" fmla="*/ 2300618 w 5512949"/>
                  <a:gd name="connsiteY264" fmla="*/ 458588 h 4675936"/>
                  <a:gd name="connsiteX265" fmla="*/ 2205084 w 5512949"/>
                  <a:gd name="connsiteY265" fmla="*/ 458588 h 4675936"/>
                  <a:gd name="connsiteX266" fmla="*/ 2170965 w 5512949"/>
                  <a:gd name="connsiteY266" fmla="*/ 540475 h 4675936"/>
                  <a:gd name="connsiteX267" fmla="*/ 2089078 w 5512949"/>
                  <a:gd name="connsiteY267" fmla="*/ 615537 h 4675936"/>
                  <a:gd name="connsiteX268" fmla="*/ 2082254 w 5512949"/>
                  <a:gd name="connsiteY268" fmla="*/ 813430 h 4675936"/>
                  <a:gd name="connsiteX269" fmla="*/ 2054959 w 5512949"/>
                  <a:gd name="connsiteY269" fmla="*/ 854373 h 4675936"/>
                  <a:gd name="connsiteX270" fmla="*/ 2116374 w 5512949"/>
                  <a:gd name="connsiteY270" fmla="*/ 963555 h 4675936"/>
                  <a:gd name="connsiteX271" fmla="*/ 2054959 w 5512949"/>
                  <a:gd name="connsiteY271" fmla="*/ 1100033 h 4675936"/>
                  <a:gd name="connsiteX272" fmla="*/ 2020839 w 5512949"/>
                  <a:gd name="connsiteY272" fmla="*/ 1209215 h 4675936"/>
                  <a:gd name="connsiteX273" fmla="*/ 1966248 w 5512949"/>
                  <a:gd name="connsiteY273" fmla="*/ 1222863 h 4675936"/>
                  <a:gd name="connsiteX274" fmla="*/ 1911657 w 5512949"/>
                  <a:gd name="connsiteY274" fmla="*/ 1209215 h 4675936"/>
                  <a:gd name="connsiteX275" fmla="*/ 1857066 w 5512949"/>
                  <a:gd name="connsiteY275" fmla="*/ 1256982 h 4675936"/>
                  <a:gd name="connsiteX276" fmla="*/ 1898010 w 5512949"/>
                  <a:gd name="connsiteY276" fmla="*/ 1345693 h 4675936"/>
                  <a:gd name="connsiteX277" fmla="*/ 1754708 w 5512949"/>
                  <a:gd name="connsiteY277" fmla="*/ 1448051 h 4675936"/>
                  <a:gd name="connsiteX278" fmla="*/ 1768356 w 5512949"/>
                  <a:gd name="connsiteY278" fmla="*/ 1366164 h 4675936"/>
                  <a:gd name="connsiteX279" fmla="*/ 1686469 w 5512949"/>
                  <a:gd name="connsiteY279" fmla="*/ 1332045 h 4675936"/>
                  <a:gd name="connsiteX280" fmla="*/ 1645526 w 5512949"/>
                  <a:gd name="connsiteY280" fmla="*/ 1427579 h 4675936"/>
                  <a:gd name="connsiteX281" fmla="*/ 1474929 w 5512949"/>
                  <a:gd name="connsiteY281" fmla="*/ 1284278 h 4675936"/>
                  <a:gd name="connsiteX282" fmla="*/ 1304332 w 5512949"/>
                  <a:gd name="connsiteY282" fmla="*/ 1407108 h 4675936"/>
                  <a:gd name="connsiteX283" fmla="*/ 1161030 w 5512949"/>
                  <a:gd name="connsiteY283" fmla="*/ 1666415 h 4675936"/>
                  <a:gd name="connsiteX284" fmla="*/ 1051848 w 5512949"/>
                  <a:gd name="connsiteY284" fmla="*/ 1877955 h 4675936"/>
                  <a:gd name="connsiteX285" fmla="*/ 1004081 w 5512949"/>
                  <a:gd name="connsiteY285" fmla="*/ 1932546 h 4675936"/>
                  <a:gd name="connsiteX286" fmla="*/ 915371 w 5512949"/>
                  <a:gd name="connsiteY286" fmla="*/ 1959842 h 4675936"/>
                  <a:gd name="connsiteX287" fmla="*/ 860780 w 5512949"/>
                  <a:gd name="connsiteY287" fmla="*/ 2007609 h 4675936"/>
                  <a:gd name="connsiteX288" fmla="*/ 847132 w 5512949"/>
                  <a:gd name="connsiteY288" fmla="*/ 2048552 h 4675936"/>
                  <a:gd name="connsiteX289" fmla="*/ 840308 w 5512949"/>
                  <a:gd name="connsiteY289" fmla="*/ 2089496 h 4675936"/>
                  <a:gd name="connsiteX290" fmla="*/ 888075 w 5512949"/>
                  <a:gd name="connsiteY290" fmla="*/ 2130439 h 4675936"/>
                  <a:gd name="connsiteX291" fmla="*/ 908547 w 5512949"/>
                  <a:gd name="connsiteY291" fmla="*/ 2191854 h 4675936"/>
                  <a:gd name="connsiteX292" fmla="*/ 976786 w 5512949"/>
                  <a:gd name="connsiteY292" fmla="*/ 2307860 h 4675936"/>
                  <a:gd name="connsiteX0" fmla="*/ 976786 w 5512949"/>
                  <a:gd name="connsiteY0" fmla="*/ 2307860 h 4675936"/>
                  <a:gd name="connsiteX1" fmla="*/ 826660 w 5512949"/>
                  <a:gd name="connsiteY1" fmla="*/ 2396570 h 4675936"/>
                  <a:gd name="connsiteX2" fmla="*/ 697007 w 5512949"/>
                  <a:gd name="connsiteY2" fmla="*/ 2314684 h 4675936"/>
                  <a:gd name="connsiteX3" fmla="*/ 608296 w 5512949"/>
                  <a:gd name="connsiteY3" fmla="*/ 2341979 h 4675936"/>
                  <a:gd name="connsiteX4" fmla="*/ 621944 w 5512949"/>
                  <a:gd name="connsiteY4" fmla="*/ 2403394 h 4675936"/>
                  <a:gd name="connsiteX5" fmla="*/ 505938 w 5512949"/>
                  <a:gd name="connsiteY5" fmla="*/ 2498928 h 4675936"/>
                  <a:gd name="connsiteX6" fmla="*/ 362636 w 5512949"/>
                  <a:gd name="connsiteY6" fmla="*/ 2492105 h 4675936"/>
                  <a:gd name="connsiteX7" fmla="*/ 267102 w 5512949"/>
                  <a:gd name="connsiteY7" fmla="*/ 2512576 h 4675936"/>
                  <a:gd name="connsiteX8" fmla="*/ 151096 w 5512949"/>
                  <a:gd name="connsiteY8" fmla="*/ 2498928 h 4675936"/>
                  <a:gd name="connsiteX9" fmla="*/ 7795 w 5512949"/>
                  <a:gd name="connsiteY9" fmla="*/ 2614934 h 4675936"/>
                  <a:gd name="connsiteX10" fmla="*/ 21442 w 5512949"/>
                  <a:gd name="connsiteY10" fmla="*/ 2846946 h 4675936"/>
                  <a:gd name="connsiteX11" fmla="*/ 41914 w 5512949"/>
                  <a:gd name="connsiteY11" fmla="*/ 2867418 h 4675936"/>
                  <a:gd name="connsiteX12" fmla="*/ 82857 w 5512949"/>
                  <a:gd name="connsiteY12" fmla="*/ 2874242 h 4675936"/>
                  <a:gd name="connsiteX13" fmla="*/ 171568 w 5512949"/>
                  <a:gd name="connsiteY13" fmla="*/ 2915185 h 4675936"/>
                  <a:gd name="connsiteX14" fmla="*/ 219335 w 5512949"/>
                  <a:gd name="connsiteY14" fmla="*/ 2962952 h 4675936"/>
                  <a:gd name="connsiteX15" fmla="*/ 253454 w 5512949"/>
                  <a:gd name="connsiteY15" fmla="*/ 2990248 h 4675936"/>
                  <a:gd name="connsiteX16" fmla="*/ 226159 w 5512949"/>
                  <a:gd name="connsiteY16" fmla="*/ 3085782 h 4675936"/>
                  <a:gd name="connsiteX17" fmla="*/ 280750 w 5512949"/>
                  <a:gd name="connsiteY17" fmla="*/ 3215436 h 4675936"/>
                  <a:gd name="connsiteX18" fmla="*/ 308045 w 5512949"/>
                  <a:gd name="connsiteY18" fmla="*/ 3290499 h 4675936"/>
                  <a:gd name="connsiteX19" fmla="*/ 362636 w 5512949"/>
                  <a:gd name="connsiteY19" fmla="*/ 3310970 h 4675936"/>
                  <a:gd name="connsiteX20" fmla="*/ 451347 w 5512949"/>
                  <a:gd name="connsiteY20" fmla="*/ 3242731 h 4675936"/>
                  <a:gd name="connsiteX21" fmla="*/ 533233 w 5512949"/>
                  <a:gd name="connsiteY21" fmla="*/ 3215436 h 4675936"/>
                  <a:gd name="connsiteX22" fmla="*/ 615120 w 5512949"/>
                  <a:gd name="connsiteY22" fmla="*/ 3208612 h 4675936"/>
                  <a:gd name="connsiteX23" fmla="*/ 649239 w 5512949"/>
                  <a:gd name="connsiteY23" fmla="*/ 3270027 h 4675936"/>
                  <a:gd name="connsiteX24" fmla="*/ 662887 w 5512949"/>
                  <a:gd name="connsiteY24" fmla="*/ 3351914 h 4675936"/>
                  <a:gd name="connsiteX25" fmla="*/ 819836 w 5512949"/>
                  <a:gd name="connsiteY25" fmla="*/ 3440624 h 4675936"/>
                  <a:gd name="connsiteX26" fmla="*/ 874427 w 5512949"/>
                  <a:gd name="connsiteY26" fmla="*/ 3440624 h 4675936"/>
                  <a:gd name="connsiteX27" fmla="*/ 997257 w 5512949"/>
                  <a:gd name="connsiteY27" fmla="*/ 3604397 h 4675936"/>
                  <a:gd name="connsiteX28" fmla="*/ 1038201 w 5512949"/>
                  <a:gd name="connsiteY28" fmla="*/ 3774994 h 4675936"/>
                  <a:gd name="connsiteX29" fmla="*/ 1058672 w 5512949"/>
                  <a:gd name="connsiteY29" fmla="*/ 3836409 h 4675936"/>
                  <a:gd name="connsiteX30" fmla="*/ 1099615 w 5512949"/>
                  <a:gd name="connsiteY30" fmla="*/ 3843233 h 4675936"/>
                  <a:gd name="connsiteX31" fmla="*/ 1154207 w 5512949"/>
                  <a:gd name="connsiteY31" fmla="*/ 3795466 h 4675936"/>
                  <a:gd name="connsiteX32" fmla="*/ 1201974 w 5512949"/>
                  <a:gd name="connsiteY32" fmla="*/ 3740875 h 4675936"/>
                  <a:gd name="connsiteX33" fmla="*/ 1304332 w 5512949"/>
                  <a:gd name="connsiteY33" fmla="*/ 3706755 h 4675936"/>
                  <a:gd name="connsiteX34" fmla="*/ 1393042 w 5512949"/>
                  <a:gd name="connsiteY34" fmla="*/ 3706755 h 4675936"/>
                  <a:gd name="connsiteX35" fmla="*/ 1577287 w 5512949"/>
                  <a:gd name="connsiteY35" fmla="*/ 3863705 h 4675936"/>
                  <a:gd name="connsiteX36" fmla="*/ 1590935 w 5512949"/>
                  <a:gd name="connsiteY36" fmla="*/ 3918296 h 4675936"/>
                  <a:gd name="connsiteX37" fmla="*/ 1563639 w 5512949"/>
                  <a:gd name="connsiteY37" fmla="*/ 3972887 h 4675936"/>
                  <a:gd name="connsiteX38" fmla="*/ 1652350 w 5512949"/>
                  <a:gd name="connsiteY38" fmla="*/ 3972887 h 4675936"/>
                  <a:gd name="connsiteX39" fmla="*/ 1761532 w 5512949"/>
                  <a:gd name="connsiteY39" fmla="*/ 4034302 h 4675936"/>
                  <a:gd name="connsiteX40" fmla="*/ 1884362 w 5512949"/>
                  <a:gd name="connsiteY40" fmla="*/ 4163955 h 4675936"/>
                  <a:gd name="connsiteX41" fmla="*/ 1863890 w 5512949"/>
                  <a:gd name="connsiteY41" fmla="*/ 4252666 h 4675936"/>
                  <a:gd name="connsiteX42" fmla="*/ 1979896 w 5512949"/>
                  <a:gd name="connsiteY42" fmla="*/ 4286785 h 4675936"/>
                  <a:gd name="connsiteX43" fmla="*/ 2041311 w 5512949"/>
                  <a:gd name="connsiteY43" fmla="*/ 4395967 h 4675936"/>
                  <a:gd name="connsiteX44" fmla="*/ 2034487 w 5512949"/>
                  <a:gd name="connsiteY44" fmla="*/ 4464206 h 4675936"/>
                  <a:gd name="connsiteX45" fmla="*/ 2048135 w 5512949"/>
                  <a:gd name="connsiteY45" fmla="*/ 4546093 h 4675936"/>
                  <a:gd name="connsiteX46" fmla="*/ 2136845 w 5512949"/>
                  <a:gd name="connsiteY46" fmla="*/ 4614331 h 4675936"/>
                  <a:gd name="connsiteX47" fmla="*/ 2198260 w 5512949"/>
                  <a:gd name="connsiteY47" fmla="*/ 4675746 h 4675936"/>
                  <a:gd name="connsiteX48" fmla="*/ 2218732 w 5512949"/>
                  <a:gd name="connsiteY48" fmla="*/ 4593860 h 4675936"/>
                  <a:gd name="connsiteX49" fmla="*/ 2252851 w 5512949"/>
                  <a:gd name="connsiteY49" fmla="*/ 4525621 h 4675936"/>
                  <a:gd name="connsiteX50" fmla="*/ 2259675 w 5512949"/>
                  <a:gd name="connsiteY50" fmla="*/ 4457382 h 4675936"/>
                  <a:gd name="connsiteX51" fmla="*/ 2184613 w 5512949"/>
                  <a:gd name="connsiteY51" fmla="*/ 4300433 h 4675936"/>
                  <a:gd name="connsiteX52" fmla="*/ 2211908 w 5512949"/>
                  <a:gd name="connsiteY52" fmla="*/ 4245842 h 4675936"/>
                  <a:gd name="connsiteX53" fmla="*/ 2191436 w 5512949"/>
                  <a:gd name="connsiteY53" fmla="*/ 4088893 h 4675936"/>
                  <a:gd name="connsiteX54" fmla="*/ 2177789 w 5512949"/>
                  <a:gd name="connsiteY54" fmla="*/ 4034302 h 4675936"/>
                  <a:gd name="connsiteX55" fmla="*/ 2034487 w 5512949"/>
                  <a:gd name="connsiteY55" fmla="*/ 4013830 h 4675936"/>
                  <a:gd name="connsiteX56" fmla="*/ 2020839 w 5512949"/>
                  <a:gd name="connsiteY56" fmla="*/ 3931943 h 4675936"/>
                  <a:gd name="connsiteX57" fmla="*/ 2061783 w 5512949"/>
                  <a:gd name="connsiteY57" fmla="*/ 3843233 h 4675936"/>
                  <a:gd name="connsiteX58" fmla="*/ 2075430 w 5512949"/>
                  <a:gd name="connsiteY58" fmla="*/ 3727227 h 4675936"/>
                  <a:gd name="connsiteX59" fmla="*/ 2116374 w 5512949"/>
                  <a:gd name="connsiteY59" fmla="*/ 3583926 h 4675936"/>
                  <a:gd name="connsiteX60" fmla="*/ 2205084 w 5512949"/>
                  <a:gd name="connsiteY60" fmla="*/ 3631693 h 4675936"/>
                  <a:gd name="connsiteX61" fmla="*/ 2252851 w 5512949"/>
                  <a:gd name="connsiteY61" fmla="*/ 3665812 h 4675936"/>
                  <a:gd name="connsiteX62" fmla="*/ 2252851 w 5512949"/>
                  <a:gd name="connsiteY62" fmla="*/ 3597573 h 4675936"/>
                  <a:gd name="connsiteX63" fmla="*/ 2191436 w 5512949"/>
                  <a:gd name="connsiteY63" fmla="*/ 3563454 h 4675936"/>
                  <a:gd name="connsiteX64" fmla="*/ 2150493 w 5512949"/>
                  <a:gd name="connsiteY64" fmla="*/ 3515687 h 4675936"/>
                  <a:gd name="connsiteX65" fmla="*/ 2164141 w 5512949"/>
                  <a:gd name="connsiteY65" fmla="*/ 3474743 h 4675936"/>
                  <a:gd name="connsiteX66" fmla="*/ 2273323 w 5512949"/>
                  <a:gd name="connsiteY66" fmla="*/ 3310970 h 4675936"/>
                  <a:gd name="connsiteX67" fmla="*/ 2430272 w 5512949"/>
                  <a:gd name="connsiteY67" fmla="*/ 3249555 h 4675936"/>
                  <a:gd name="connsiteX68" fmla="*/ 2539454 w 5512949"/>
                  <a:gd name="connsiteY68" fmla="*/ 3304146 h 4675936"/>
                  <a:gd name="connsiteX69" fmla="*/ 2607693 w 5512949"/>
                  <a:gd name="connsiteY69" fmla="*/ 3317794 h 4675936"/>
                  <a:gd name="connsiteX70" fmla="*/ 2587221 w 5512949"/>
                  <a:gd name="connsiteY70" fmla="*/ 3229084 h 4675936"/>
                  <a:gd name="connsiteX71" fmla="*/ 2566750 w 5512949"/>
                  <a:gd name="connsiteY71" fmla="*/ 3188140 h 4675936"/>
                  <a:gd name="connsiteX72" fmla="*/ 2430272 w 5512949"/>
                  <a:gd name="connsiteY72" fmla="*/ 3099430 h 4675936"/>
                  <a:gd name="connsiteX73" fmla="*/ 2464392 w 5512949"/>
                  <a:gd name="connsiteY73" fmla="*/ 3038015 h 4675936"/>
                  <a:gd name="connsiteX74" fmla="*/ 2437096 w 5512949"/>
                  <a:gd name="connsiteY74" fmla="*/ 2956128 h 4675936"/>
                  <a:gd name="connsiteX75" fmla="*/ 2437096 w 5512949"/>
                  <a:gd name="connsiteY75" fmla="*/ 2901537 h 4675936"/>
                  <a:gd name="connsiteX76" fmla="*/ 2471215 w 5512949"/>
                  <a:gd name="connsiteY76" fmla="*/ 2867418 h 4675936"/>
                  <a:gd name="connsiteX77" fmla="*/ 2559926 w 5512949"/>
                  <a:gd name="connsiteY77" fmla="*/ 2867418 h 4675936"/>
                  <a:gd name="connsiteX78" fmla="*/ 2580398 w 5512949"/>
                  <a:gd name="connsiteY78" fmla="*/ 2860594 h 4675936"/>
                  <a:gd name="connsiteX79" fmla="*/ 2600869 w 5512949"/>
                  <a:gd name="connsiteY79" fmla="*/ 2785531 h 4675936"/>
                  <a:gd name="connsiteX80" fmla="*/ 2573574 w 5512949"/>
                  <a:gd name="connsiteY80" fmla="*/ 2765060 h 4675936"/>
                  <a:gd name="connsiteX81" fmla="*/ 2573574 w 5512949"/>
                  <a:gd name="connsiteY81" fmla="*/ 2724117 h 4675936"/>
                  <a:gd name="connsiteX82" fmla="*/ 2594045 w 5512949"/>
                  <a:gd name="connsiteY82" fmla="*/ 2649054 h 4675936"/>
                  <a:gd name="connsiteX83" fmla="*/ 2675932 w 5512949"/>
                  <a:gd name="connsiteY83" fmla="*/ 2628582 h 4675936"/>
                  <a:gd name="connsiteX84" fmla="*/ 2730523 w 5512949"/>
                  <a:gd name="connsiteY84" fmla="*/ 2635406 h 4675936"/>
                  <a:gd name="connsiteX85" fmla="*/ 2764642 w 5512949"/>
                  <a:gd name="connsiteY85" fmla="*/ 2628582 h 4675936"/>
                  <a:gd name="connsiteX86" fmla="*/ 2819233 w 5512949"/>
                  <a:gd name="connsiteY86" fmla="*/ 2573991 h 4675936"/>
                  <a:gd name="connsiteX87" fmla="*/ 2976183 w 5512949"/>
                  <a:gd name="connsiteY87" fmla="*/ 2553520 h 4675936"/>
                  <a:gd name="connsiteX88" fmla="*/ 3064893 w 5512949"/>
                  <a:gd name="connsiteY88" fmla="*/ 2601287 h 4675936"/>
                  <a:gd name="connsiteX89" fmla="*/ 3126308 w 5512949"/>
                  <a:gd name="connsiteY89" fmla="*/ 2655878 h 4675936"/>
                  <a:gd name="connsiteX90" fmla="*/ 3153604 w 5512949"/>
                  <a:gd name="connsiteY90" fmla="*/ 2765060 h 4675936"/>
                  <a:gd name="connsiteX91" fmla="*/ 3153604 w 5512949"/>
                  <a:gd name="connsiteY91" fmla="*/ 2812827 h 4675936"/>
                  <a:gd name="connsiteX92" fmla="*/ 3221842 w 5512949"/>
                  <a:gd name="connsiteY92" fmla="*/ 2874242 h 4675936"/>
                  <a:gd name="connsiteX93" fmla="*/ 3235490 w 5512949"/>
                  <a:gd name="connsiteY93" fmla="*/ 2928833 h 4675936"/>
                  <a:gd name="connsiteX94" fmla="*/ 3208195 w 5512949"/>
                  <a:gd name="connsiteY94" fmla="*/ 2962952 h 4675936"/>
                  <a:gd name="connsiteX95" fmla="*/ 3180899 w 5512949"/>
                  <a:gd name="connsiteY95" fmla="*/ 2969776 h 4675936"/>
                  <a:gd name="connsiteX96" fmla="*/ 3153604 w 5512949"/>
                  <a:gd name="connsiteY96" fmla="*/ 3038015 h 4675936"/>
                  <a:gd name="connsiteX97" fmla="*/ 3139956 w 5512949"/>
                  <a:gd name="connsiteY97" fmla="*/ 3092606 h 4675936"/>
                  <a:gd name="connsiteX98" fmla="*/ 3201371 w 5512949"/>
                  <a:gd name="connsiteY98" fmla="*/ 3106254 h 4675936"/>
                  <a:gd name="connsiteX99" fmla="*/ 3269610 w 5512949"/>
                  <a:gd name="connsiteY99" fmla="*/ 3174493 h 4675936"/>
                  <a:gd name="connsiteX100" fmla="*/ 3255962 w 5512949"/>
                  <a:gd name="connsiteY100" fmla="*/ 3222260 h 4675936"/>
                  <a:gd name="connsiteX101" fmla="*/ 3310553 w 5512949"/>
                  <a:gd name="connsiteY101" fmla="*/ 3276851 h 4675936"/>
                  <a:gd name="connsiteX102" fmla="*/ 3351496 w 5512949"/>
                  <a:gd name="connsiteY102" fmla="*/ 3181317 h 4675936"/>
                  <a:gd name="connsiteX103" fmla="*/ 3365144 w 5512949"/>
                  <a:gd name="connsiteY103" fmla="*/ 3140373 h 4675936"/>
                  <a:gd name="connsiteX104" fmla="*/ 3447030 w 5512949"/>
                  <a:gd name="connsiteY104" fmla="*/ 3133549 h 4675936"/>
                  <a:gd name="connsiteX105" fmla="*/ 3528917 w 5512949"/>
                  <a:gd name="connsiteY105" fmla="*/ 3133549 h 4675936"/>
                  <a:gd name="connsiteX106" fmla="*/ 3556213 w 5512949"/>
                  <a:gd name="connsiteY106" fmla="*/ 3099430 h 4675936"/>
                  <a:gd name="connsiteX107" fmla="*/ 3556213 w 5512949"/>
                  <a:gd name="connsiteY107" fmla="*/ 3078958 h 4675936"/>
                  <a:gd name="connsiteX108" fmla="*/ 3665395 w 5512949"/>
                  <a:gd name="connsiteY108" fmla="*/ 3085782 h 4675936"/>
                  <a:gd name="connsiteX109" fmla="*/ 3740457 w 5512949"/>
                  <a:gd name="connsiteY109" fmla="*/ 3092606 h 4675936"/>
                  <a:gd name="connsiteX110" fmla="*/ 3774577 w 5512949"/>
                  <a:gd name="connsiteY110" fmla="*/ 3126726 h 4675936"/>
                  <a:gd name="connsiteX111" fmla="*/ 3774577 w 5512949"/>
                  <a:gd name="connsiteY111" fmla="*/ 3167669 h 4675936"/>
                  <a:gd name="connsiteX112" fmla="*/ 3917878 w 5512949"/>
                  <a:gd name="connsiteY112" fmla="*/ 3160845 h 4675936"/>
                  <a:gd name="connsiteX113" fmla="*/ 3999765 w 5512949"/>
                  <a:gd name="connsiteY113" fmla="*/ 3085782 h 4675936"/>
                  <a:gd name="connsiteX114" fmla="*/ 4081651 w 5512949"/>
                  <a:gd name="connsiteY114" fmla="*/ 3058487 h 4675936"/>
                  <a:gd name="connsiteX115" fmla="*/ 4170362 w 5512949"/>
                  <a:gd name="connsiteY115" fmla="*/ 3113078 h 4675936"/>
                  <a:gd name="connsiteX116" fmla="*/ 4218129 w 5512949"/>
                  <a:gd name="connsiteY116" fmla="*/ 3140373 h 4675936"/>
                  <a:gd name="connsiteX117" fmla="*/ 4231777 w 5512949"/>
                  <a:gd name="connsiteY117" fmla="*/ 3147197 h 4675936"/>
                  <a:gd name="connsiteX118" fmla="*/ 4245424 w 5512949"/>
                  <a:gd name="connsiteY118" fmla="*/ 3208612 h 4675936"/>
                  <a:gd name="connsiteX119" fmla="*/ 4245424 w 5512949"/>
                  <a:gd name="connsiteY119" fmla="*/ 3222260 h 4675936"/>
                  <a:gd name="connsiteX120" fmla="*/ 4272720 w 5512949"/>
                  <a:gd name="connsiteY120" fmla="*/ 3222260 h 4675936"/>
                  <a:gd name="connsiteX121" fmla="*/ 4340959 w 5512949"/>
                  <a:gd name="connsiteY121" fmla="*/ 3215436 h 4675936"/>
                  <a:gd name="connsiteX122" fmla="*/ 4381902 w 5512949"/>
                  <a:gd name="connsiteY122" fmla="*/ 3229084 h 4675936"/>
                  <a:gd name="connsiteX123" fmla="*/ 4443317 w 5512949"/>
                  <a:gd name="connsiteY123" fmla="*/ 3297323 h 4675936"/>
                  <a:gd name="connsiteX124" fmla="*/ 4504732 w 5512949"/>
                  <a:gd name="connsiteY124" fmla="*/ 3351914 h 4675936"/>
                  <a:gd name="connsiteX125" fmla="*/ 4552499 w 5512949"/>
                  <a:gd name="connsiteY125" fmla="*/ 3351914 h 4675936"/>
                  <a:gd name="connsiteX126" fmla="*/ 4648033 w 5512949"/>
                  <a:gd name="connsiteY126" fmla="*/ 3276851 h 4675936"/>
                  <a:gd name="connsiteX127" fmla="*/ 4668505 w 5512949"/>
                  <a:gd name="connsiteY127" fmla="*/ 3270027 h 4675936"/>
                  <a:gd name="connsiteX128" fmla="*/ 4702624 w 5512949"/>
                  <a:gd name="connsiteY128" fmla="*/ 3276851 h 4675936"/>
                  <a:gd name="connsiteX129" fmla="*/ 4750392 w 5512949"/>
                  <a:gd name="connsiteY129" fmla="*/ 3242731 h 4675936"/>
                  <a:gd name="connsiteX130" fmla="*/ 4811807 w 5512949"/>
                  <a:gd name="connsiteY130" fmla="*/ 3188140 h 4675936"/>
                  <a:gd name="connsiteX131" fmla="*/ 4859574 w 5512949"/>
                  <a:gd name="connsiteY131" fmla="*/ 3188140 h 4675936"/>
                  <a:gd name="connsiteX132" fmla="*/ 4914165 w 5512949"/>
                  <a:gd name="connsiteY132" fmla="*/ 3140373 h 4675936"/>
                  <a:gd name="connsiteX133" fmla="*/ 4893693 w 5512949"/>
                  <a:gd name="connsiteY133" fmla="*/ 3106254 h 4675936"/>
                  <a:gd name="connsiteX134" fmla="*/ 4818630 w 5512949"/>
                  <a:gd name="connsiteY134" fmla="*/ 3078958 h 4675936"/>
                  <a:gd name="connsiteX135" fmla="*/ 4798159 w 5512949"/>
                  <a:gd name="connsiteY135" fmla="*/ 3058487 h 4675936"/>
                  <a:gd name="connsiteX136" fmla="*/ 4764039 w 5512949"/>
                  <a:gd name="connsiteY136" fmla="*/ 3038015 h 4675936"/>
                  <a:gd name="connsiteX137" fmla="*/ 4702624 w 5512949"/>
                  <a:gd name="connsiteY137" fmla="*/ 3003896 h 4675936"/>
                  <a:gd name="connsiteX138" fmla="*/ 4648033 w 5512949"/>
                  <a:gd name="connsiteY138" fmla="*/ 2751412 h 4675936"/>
                  <a:gd name="connsiteX139" fmla="*/ 4675329 w 5512949"/>
                  <a:gd name="connsiteY139" fmla="*/ 2703645 h 4675936"/>
                  <a:gd name="connsiteX140" fmla="*/ 4675329 w 5512949"/>
                  <a:gd name="connsiteY140" fmla="*/ 2669526 h 4675936"/>
                  <a:gd name="connsiteX141" fmla="*/ 4600266 w 5512949"/>
                  <a:gd name="connsiteY141" fmla="*/ 2614934 h 4675936"/>
                  <a:gd name="connsiteX142" fmla="*/ 4600266 w 5512949"/>
                  <a:gd name="connsiteY142" fmla="*/ 2580815 h 4675936"/>
                  <a:gd name="connsiteX143" fmla="*/ 4627562 w 5512949"/>
                  <a:gd name="connsiteY143" fmla="*/ 2546696 h 4675936"/>
                  <a:gd name="connsiteX144" fmla="*/ 4654857 w 5512949"/>
                  <a:gd name="connsiteY144" fmla="*/ 2430690 h 4675936"/>
                  <a:gd name="connsiteX145" fmla="*/ 4709448 w 5512949"/>
                  <a:gd name="connsiteY145" fmla="*/ 2355627 h 4675936"/>
                  <a:gd name="connsiteX146" fmla="*/ 4729920 w 5512949"/>
                  <a:gd name="connsiteY146" fmla="*/ 2266917 h 4675936"/>
                  <a:gd name="connsiteX147" fmla="*/ 4825454 w 5512949"/>
                  <a:gd name="connsiteY147" fmla="*/ 2205502 h 4675936"/>
                  <a:gd name="connsiteX148" fmla="*/ 4811807 w 5512949"/>
                  <a:gd name="connsiteY148" fmla="*/ 2096320 h 4675936"/>
                  <a:gd name="connsiteX149" fmla="*/ 4845926 w 5512949"/>
                  <a:gd name="connsiteY149" fmla="*/ 2021257 h 4675936"/>
                  <a:gd name="connsiteX150" fmla="*/ 4736744 w 5512949"/>
                  <a:gd name="connsiteY150" fmla="*/ 1946194 h 4675936"/>
                  <a:gd name="connsiteX151" fmla="*/ 4716272 w 5512949"/>
                  <a:gd name="connsiteY151" fmla="*/ 1912075 h 4675936"/>
                  <a:gd name="connsiteX152" fmla="*/ 4675329 w 5512949"/>
                  <a:gd name="connsiteY152" fmla="*/ 1898427 h 4675936"/>
                  <a:gd name="connsiteX153" fmla="*/ 4641210 w 5512949"/>
                  <a:gd name="connsiteY153" fmla="*/ 1918899 h 4675936"/>
                  <a:gd name="connsiteX154" fmla="*/ 4627562 w 5512949"/>
                  <a:gd name="connsiteY154" fmla="*/ 1973490 h 4675936"/>
                  <a:gd name="connsiteX155" fmla="*/ 4572971 w 5512949"/>
                  <a:gd name="connsiteY155" fmla="*/ 2000785 h 4675936"/>
                  <a:gd name="connsiteX156" fmla="*/ 4443317 w 5512949"/>
                  <a:gd name="connsiteY156" fmla="*/ 1932546 h 4675936"/>
                  <a:gd name="connsiteX157" fmla="*/ 4416021 w 5512949"/>
                  <a:gd name="connsiteY157" fmla="*/ 1939370 h 4675936"/>
                  <a:gd name="connsiteX158" fmla="*/ 4402374 w 5512949"/>
                  <a:gd name="connsiteY158" fmla="*/ 1993961 h 4675936"/>
                  <a:gd name="connsiteX159" fmla="*/ 4334135 w 5512949"/>
                  <a:gd name="connsiteY159" fmla="*/ 2014433 h 4675936"/>
                  <a:gd name="connsiteX160" fmla="*/ 4279544 w 5512949"/>
                  <a:gd name="connsiteY160" fmla="*/ 2103143 h 4675936"/>
                  <a:gd name="connsiteX161" fmla="*/ 4149890 w 5512949"/>
                  <a:gd name="connsiteY161" fmla="*/ 2212326 h 4675936"/>
                  <a:gd name="connsiteX162" fmla="*/ 4108947 w 5512949"/>
                  <a:gd name="connsiteY162" fmla="*/ 2287388 h 4675936"/>
                  <a:gd name="connsiteX163" fmla="*/ 4006589 w 5512949"/>
                  <a:gd name="connsiteY163" fmla="*/ 2266917 h 4675936"/>
                  <a:gd name="connsiteX164" fmla="*/ 3931526 w 5512949"/>
                  <a:gd name="connsiteY164" fmla="*/ 2294212 h 4675936"/>
                  <a:gd name="connsiteX165" fmla="*/ 3815520 w 5512949"/>
                  <a:gd name="connsiteY165" fmla="*/ 2253269 h 4675936"/>
                  <a:gd name="connsiteX166" fmla="*/ 3801872 w 5512949"/>
                  <a:gd name="connsiteY166" fmla="*/ 2164558 h 4675936"/>
                  <a:gd name="connsiteX167" fmla="*/ 3808696 w 5512949"/>
                  <a:gd name="connsiteY167" fmla="*/ 2069024 h 4675936"/>
                  <a:gd name="connsiteX168" fmla="*/ 4013413 w 5512949"/>
                  <a:gd name="connsiteY168" fmla="*/ 1905251 h 4675936"/>
                  <a:gd name="connsiteX169" fmla="*/ 4129418 w 5512949"/>
                  <a:gd name="connsiteY169" fmla="*/ 1946194 h 4675936"/>
                  <a:gd name="connsiteX170" fmla="*/ 4204481 w 5512949"/>
                  <a:gd name="connsiteY170" fmla="*/ 1932546 h 4675936"/>
                  <a:gd name="connsiteX171" fmla="*/ 4375078 w 5512949"/>
                  <a:gd name="connsiteY171" fmla="*/ 1761949 h 4675936"/>
                  <a:gd name="connsiteX172" fmla="*/ 4354607 w 5512949"/>
                  <a:gd name="connsiteY172" fmla="*/ 1673239 h 4675936"/>
                  <a:gd name="connsiteX173" fmla="*/ 4375078 w 5512949"/>
                  <a:gd name="connsiteY173" fmla="*/ 1625472 h 4675936"/>
                  <a:gd name="connsiteX174" fmla="*/ 4463789 w 5512949"/>
                  <a:gd name="connsiteY174" fmla="*/ 1645943 h 4675936"/>
                  <a:gd name="connsiteX175" fmla="*/ 4511556 w 5512949"/>
                  <a:gd name="connsiteY175" fmla="*/ 1577705 h 4675936"/>
                  <a:gd name="connsiteX176" fmla="*/ 4675329 w 5512949"/>
                  <a:gd name="connsiteY176" fmla="*/ 1584528 h 4675936"/>
                  <a:gd name="connsiteX177" fmla="*/ 4832278 w 5512949"/>
                  <a:gd name="connsiteY177" fmla="*/ 1632296 h 4675936"/>
                  <a:gd name="connsiteX178" fmla="*/ 4873221 w 5512949"/>
                  <a:gd name="connsiteY178" fmla="*/ 1625472 h 4675936"/>
                  <a:gd name="connsiteX179" fmla="*/ 4893693 w 5512949"/>
                  <a:gd name="connsiteY179" fmla="*/ 1550409 h 4675936"/>
                  <a:gd name="connsiteX180" fmla="*/ 4989227 w 5512949"/>
                  <a:gd name="connsiteY180" fmla="*/ 1468523 h 4675936"/>
                  <a:gd name="connsiteX181" fmla="*/ 5105233 w 5512949"/>
                  <a:gd name="connsiteY181" fmla="*/ 1461699 h 4675936"/>
                  <a:gd name="connsiteX182" fmla="*/ 5187120 w 5512949"/>
                  <a:gd name="connsiteY182" fmla="*/ 1509466 h 4675936"/>
                  <a:gd name="connsiteX183" fmla="*/ 5241711 w 5512949"/>
                  <a:gd name="connsiteY183" fmla="*/ 1577705 h 4675936"/>
                  <a:gd name="connsiteX184" fmla="*/ 5248535 w 5512949"/>
                  <a:gd name="connsiteY184" fmla="*/ 1652767 h 4675936"/>
                  <a:gd name="connsiteX185" fmla="*/ 5180296 w 5512949"/>
                  <a:gd name="connsiteY185" fmla="*/ 1734654 h 4675936"/>
                  <a:gd name="connsiteX186" fmla="*/ 5166648 w 5512949"/>
                  <a:gd name="connsiteY186" fmla="*/ 1775597 h 4675936"/>
                  <a:gd name="connsiteX187" fmla="*/ 5234887 w 5512949"/>
                  <a:gd name="connsiteY187" fmla="*/ 1871131 h 4675936"/>
                  <a:gd name="connsiteX188" fmla="*/ 5296302 w 5512949"/>
                  <a:gd name="connsiteY188" fmla="*/ 1884779 h 4675936"/>
                  <a:gd name="connsiteX189" fmla="*/ 5323598 w 5512949"/>
                  <a:gd name="connsiteY189" fmla="*/ 1816540 h 4675936"/>
                  <a:gd name="connsiteX190" fmla="*/ 5323598 w 5512949"/>
                  <a:gd name="connsiteY190" fmla="*/ 1775597 h 4675936"/>
                  <a:gd name="connsiteX191" fmla="*/ 5378189 w 5512949"/>
                  <a:gd name="connsiteY191" fmla="*/ 1748302 h 4675936"/>
                  <a:gd name="connsiteX192" fmla="*/ 5439604 w 5512949"/>
                  <a:gd name="connsiteY192" fmla="*/ 1755126 h 4675936"/>
                  <a:gd name="connsiteX193" fmla="*/ 5501018 w 5512949"/>
                  <a:gd name="connsiteY193" fmla="*/ 1666415 h 4675936"/>
                  <a:gd name="connsiteX194" fmla="*/ 5439604 w 5512949"/>
                  <a:gd name="connsiteY194" fmla="*/ 1659591 h 4675936"/>
                  <a:gd name="connsiteX195" fmla="*/ 5446427 w 5512949"/>
                  <a:gd name="connsiteY195" fmla="*/ 1598176 h 4675936"/>
                  <a:gd name="connsiteX196" fmla="*/ 5446427 w 5512949"/>
                  <a:gd name="connsiteY196" fmla="*/ 1577705 h 4675936"/>
                  <a:gd name="connsiteX197" fmla="*/ 5378189 w 5512949"/>
                  <a:gd name="connsiteY197" fmla="*/ 1550409 h 4675936"/>
                  <a:gd name="connsiteX198" fmla="*/ 5378189 w 5512949"/>
                  <a:gd name="connsiteY198" fmla="*/ 1509466 h 4675936"/>
                  <a:gd name="connsiteX199" fmla="*/ 5473723 w 5512949"/>
                  <a:gd name="connsiteY199" fmla="*/ 1441227 h 4675936"/>
                  <a:gd name="connsiteX200" fmla="*/ 5419132 w 5512949"/>
                  <a:gd name="connsiteY200" fmla="*/ 1366164 h 4675936"/>
                  <a:gd name="connsiteX201" fmla="*/ 5507842 w 5512949"/>
                  <a:gd name="connsiteY201" fmla="*/ 1270630 h 4675936"/>
                  <a:gd name="connsiteX202" fmla="*/ 5487371 w 5512949"/>
                  <a:gd name="connsiteY202" fmla="*/ 1140976 h 4675936"/>
                  <a:gd name="connsiteX203" fmla="*/ 5364541 w 5512949"/>
                  <a:gd name="connsiteY203" fmla="*/ 1086385 h 4675936"/>
                  <a:gd name="connsiteX204" fmla="*/ 5364541 w 5512949"/>
                  <a:gd name="connsiteY204" fmla="*/ 977203 h 4675936"/>
                  <a:gd name="connsiteX205" fmla="*/ 5275830 w 5512949"/>
                  <a:gd name="connsiteY205" fmla="*/ 956731 h 4675936"/>
                  <a:gd name="connsiteX206" fmla="*/ 5255359 w 5512949"/>
                  <a:gd name="connsiteY206" fmla="*/ 881669 h 4675936"/>
                  <a:gd name="connsiteX207" fmla="*/ 5159824 w 5512949"/>
                  <a:gd name="connsiteY207" fmla="*/ 799782 h 4675936"/>
                  <a:gd name="connsiteX208" fmla="*/ 5166648 w 5512949"/>
                  <a:gd name="connsiteY208" fmla="*/ 738367 h 4675936"/>
                  <a:gd name="connsiteX209" fmla="*/ 5112057 w 5512949"/>
                  <a:gd name="connsiteY209" fmla="*/ 704248 h 4675936"/>
                  <a:gd name="connsiteX210" fmla="*/ 5091586 w 5512949"/>
                  <a:gd name="connsiteY210" fmla="*/ 513179 h 4675936"/>
                  <a:gd name="connsiteX211" fmla="*/ 4982404 w 5512949"/>
                  <a:gd name="connsiteY211" fmla="*/ 444940 h 4675936"/>
                  <a:gd name="connsiteX212" fmla="*/ 4907341 w 5512949"/>
                  <a:gd name="connsiteY212" fmla="*/ 383526 h 4675936"/>
                  <a:gd name="connsiteX213" fmla="*/ 4845926 w 5512949"/>
                  <a:gd name="connsiteY213" fmla="*/ 383526 h 4675936"/>
                  <a:gd name="connsiteX214" fmla="*/ 4777687 w 5512949"/>
                  <a:gd name="connsiteY214" fmla="*/ 410821 h 4675936"/>
                  <a:gd name="connsiteX215" fmla="*/ 4764039 w 5512949"/>
                  <a:gd name="connsiteY215" fmla="*/ 301639 h 4675936"/>
                  <a:gd name="connsiteX216" fmla="*/ 4668505 w 5512949"/>
                  <a:gd name="connsiteY216" fmla="*/ 294815 h 4675936"/>
                  <a:gd name="connsiteX217" fmla="*/ 4607090 w 5512949"/>
                  <a:gd name="connsiteY217" fmla="*/ 356230 h 4675936"/>
                  <a:gd name="connsiteX218" fmla="*/ 4545675 w 5512949"/>
                  <a:gd name="connsiteY218" fmla="*/ 322111 h 4675936"/>
                  <a:gd name="connsiteX219" fmla="*/ 4511556 w 5512949"/>
                  <a:gd name="connsiteY219" fmla="*/ 322111 h 4675936"/>
                  <a:gd name="connsiteX220" fmla="*/ 4497908 w 5512949"/>
                  <a:gd name="connsiteY220" fmla="*/ 363054 h 4675936"/>
                  <a:gd name="connsiteX221" fmla="*/ 4518380 w 5512949"/>
                  <a:gd name="connsiteY221" fmla="*/ 403997 h 4675936"/>
                  <a:gd name="connsiteX222" fmla="*/ 4484260 w 5512949"/>
                  <a:gd name="connsiteY222" fmla="*/ 485884 h 4675936"/>
                  <a:gd name="connsiteX223" fmla="*/ 4484260 w 5512949"/>
                  <a:gd name="connsiteY223" fmla="*/ 595066 h 4675936"/>
                  <a:gd name="connsiteX224" fmla="*/ 4381902 w 5512949"/>
                  <a:gd name="connsiteY224" fmla="*/ 697424 h 4675936"/>
                  <a:gd name="connsiteX225" fmla="*/ 4375078 w 5512949"/>
                  <a:gd name="connsiteY225" fmla="*/ 847549 h 4675936"/>
                  <a:gd name="connsiteX226" fmla="*/ 4293192 w 5512949"/>
                  <a:gd name="connsiteY226" fmla="*/ 963555 h 4675936"/>
                  <a:gd name="connsiteX227" fmla="*/ 4211305 w 5512949"/>
                  <a:gd name="connsiteY227" fmla="*/ 949908 h 4675936"/>
                  <a:gd name="connsiteX228" fmla="*/ 4245424 w 5512949"/>
                  <a:gd name="connsiteY228" fmla="*/ 868021 h 4675936"/>
                  <a:gd name="connsiteX229" fmla="*/ 4184010 w 5512949"/>
                  <a:gd name="connsiteY229" fmla="*/ 847549 h 4675936"/>
                  <a:gd name="connsiteX230" fmla="*/ 4088475 w 5512949"/>
                  <a:gd name="connsiteY230" fmla="*/ 956731 h 4675936"/>
                  <a:gd name="connsiteX231" fmla="*/ 4088475 w 5512949"/>
                  <a:gd name="connsiteY231" fmla="*/ 1045442 h 4675936"/>
                  <a:gd name="connsiteX232" fmla="*/ 3931526 w 5512949"/>
                  <a:gd name="connsiteY232" fmla="*/ 997675 h 4675936"/>
                  <a:gd name="connsiteX233" fmla="*/ 3890583 w 5512949"/>
                  <a:gd name="connsiteY233" fmla="*/ 908964 h 4675936"/>
                  <a:gd name="connsiteX234" fmla="*/ 3931526 w 5512949"/>
                  <a:gd name="connsiteY234" fmla="*/ 752015 h 4675936"/>
                  <a:gd name="connsiteX235" fmla="*/ 3883759 w 5512949"/>
                  <a:gd name="connsiteY235" fmla="*/ 642833 h 4675936"/>
                  <a:gd name="connsiteX236" fmla="*/ 3863287 w 5512949"/>
                  <a:gd name="connsiteY236" fmla="*/ 588242 h 4675936"/>
                  <a:gd name="connsiteX237" fmla="*/ 3740457 w 5512949"/>
                  <a:gd name="connsiteY237" fmla="*/ 533651 h 4675936"/>
                  <a:gd name="connsiteX238" fmla="*/ 3624451 w 5512949"/>
                  <a:gd name="connsiteY238" fmla="*/ 567770 h 4675936"/>
                  <a:gd name="connsiteX239" fmla="*/ 3535741 w 5512949"/>
                  <a:gd name="connsiteY239" fmla="*/ 533651 h 4675936"/>
                  <a:gd name="connsiteX240" fmla="*/ 3494798 w 5512949"/>
                  <a:gd name="connsiteY240" fmla="*/ 547299 h 4675936"/>
                  <a:gd name="connsiteX241" fmla="*/ 3494798 w 5512949"/>
                  <a:gd name="connsiteY241" fmla="*/ 622361 h 4675936"/>
                  <a:gd name="connsiteX242" fmla="*/ 3426559 w 5512949"/>
                  <a:gd name="connsiteY242" fmla="*/ 622361 h 4675936"/>
                  <a:gd name="connsiteX243" fmla="*/ 3331024 w 5512949"/>
                  <a:gd name="connsiteY243" fmla="*/ 615537 h 4675936"/>
                  <a:gd name="connsiteX244" fmla="*/ 3235490 w 5512949"/>
                  <a:gd name="connsiteY244" fmla="*/ 676952 h 4675936"/>
                  <a:gd name="connsiteX245" fmla="*/ 3174075 w 5512949"/>
                  <a:gd name="connsiteY245" fmla="*/ 676952 h 4675936"/>
                  <a:gd name="connsiteX246" fmla="*/ 3003478 w 5512949"/>
                  <a:gd name="connsiteY246" fmla="*/ 424469 h 4675936"/>
                  <a:gd name="connsiteX247" fmla="*/ 3023950 w 5512949"/>
                  <a:gd name="connsiteY247" fmla="*/ 356230 h 4675936"/>
                  <a:gd name="connsiteX248" fmla="*/ 2989830 w 5512949"/>
                  <a:gd name="connsiteY248" fmla="*/ 315287 h 4675936"/>
                  <a:gd name="connsiteX249" fmla="*/ 3085365 w 5512949"/>
                  <a:gd name="connsiteY249" fmla="*/ 151514 h 4675936"/>
                  <a:gd name="connsiteX250" fmla="*/ 3078541 w 5512949"/>
                  <a:gd name="connsiteY250" fmla="*/ 49155 h 4675936"/>
                  <a:gd name="connsiteX251" fmla="*/ 3010302 w 5512949"/>
                  <a:gd name="connsiteY251" fmla="*/ 1388 h 4675936"/>
                  <a:gd name="connsiteX252" fmla="*/ 2907944 w 5512949"/>
                  <a:gd name="connsiteY252" fmla="*/ 35508 h 4675936"/>
                  <a:gd name="connsiteX253" fmla="*/ 2867001 w 5512949"/>
                  <a:gd name="connsiteY253" fmla="*/ 1388 h 4675936"/>
                  <a:gd name="connsiteX254" fmla="*/ 2791938 w 5512949"/>
                  <a:gd name="connsiteY254" fmla="*/ 15036 h 4675936"/>
                  <a:gd name="connsiteX255" fmla="*/ 2778290 w 5512949"/>
                  <a:gd name="connsiteY255" fmla="*/ 90099 h 4675936"/>
                  <a:gd name="connsiteX256" fmla="*/ 2750995 w 5512949"/>
                  <a:gd name="connsiteY256" fmla="*/ 144690 h 4675936"/>
                  <a:gd name="connsiteX257" fmla="*/ 2730523 w 5512949"/>
                  <a:gd name="connsiteY257" fmla="*/ 233400 h 4675936"/>
                  <a:gd name="connsiteX258" fmla="*/ 2750995 w 5512949"/>
                  <a:gd name="connsiteY258" fmla="*/ 301639 h 4675936"/>
                  <a:gd name="connsiteX259" fmla="*/ 2532630 w 5512949"/>
                  <a:gd name="connsiteY259" fmla="*/ 403997 h 4675936"/>
                  <a:gd name="connsiteX260" fmla="*/ 2484863 w 5512949"/>
                  <a:gd name="connsiteY260" fmla="*/ 342582 h 4675936"/>
                  <a:gd name="connsiteX261" fmla="*/ 2409801 w 5512949"/>
                  <a:gd name="connsiteY261" fmla="*/ 328934 h 4675936"/>
                  <a:gd name="connsiteX262" fmla="*/ 2375681 w 5512949"/>
                  <a:gd name="connsiteY262" fmla="*/ 438117 h 4675936"/>
                  <a:gd name="connsiteX263" fmla="*/ 2362033 w 5512949"/>
                  <a:gd name="connsiteY263" fmla="*/ 465412 h 4675936"/>
                  <a:gd name="connsiteX264" fmla="*/ 2300618 w 5512949"/>
                  <a:gd name="connsiteY264" fmla="*/ 458588 h 4675936"/>
                  <a:gd name="connsiteX265" fmla="*/ 2205084 w 5512949"/>
                  <a:gd name="connsiteY265" fmla="*/ 458588 h 4675936"/>
                  <a:gd name="connsiteX266" fmla="*/ 2170965 w 5512949"/>
                  <a:gd name="connsiteY266" fmla="*/ 540475 h 4675936"/>
                  <a:gd name="connsiteX267" fmla="*/ 2089078 w 5512949"/>
                  <a:gd name="connsiteY267" fmla="*/ 615537 h 4675936"/>
                  <a:gd name="connsiteX268" fmla="*/ 2082254 w 5512949"/>
                  <a:gd name="connsiteY268" fmla="*/ 813430 h 4675936"/>
                  <a:gd name="connsiteX269" fmla="*/ 2054959 w 5512949"/>
                  <a:gd name="connsiteY269" fmla="*/ 854373 h 4675936"/>
                  <a:gd name="connsiteX270" fmla="*/ 2116374 w 5512949"/>
                  <a:gd name="connsiteY270" fmla="*/ 963555 h 4675936"/>
                  <a:gd name="connsiteX271" fmla="*/ 2054959 w 5512949"/>
                  <a:gd name="connsiteY271" fmla="*/ 1100033 h 4675936"/>
                  <a:gd name="connsiteX272" fmla="*/ 2020839 w 5512949"/>
                  <a:gd name="connsiteY272" fmla="*/ 1209215 h 4675936"/>
                  <a:gd name="connsiteX273" fmla="*/ 1966248 w 5512949"/>
                  <a:gd name="connsiteY273" fmla="*/ 1222863 h 4675936"/>
                  <a:gd name="connsiteX274" fmla="*/ 1911657 w 5512949"/>
                  <a:gd name="connsiteY274" fmla="*/ 1209215 h 4675936"/>
                  <a:gd name="connsiteX275" fmla="*/ 1857066 w 5512949"/>
                  <a:gd name="connsiteY275" fmla="*/ 1256982 h 4675936"/>
                  <a:gd name="connsiteX276" fmla="*/ 1898010 w 5512949"/>
                  <a:gd name="connsiteY276" fmla="*/ 1345693 h 4675936"/>
                  <a:gd name="connsiteX277" fmla="*/ 1754708 w 5512949"/>
                  <a:gd name="connsiteY277" fmla="*/ 1448051 h 4675936"/>
                  <a:gd name="connsiteX278" fmla="*/ 1768356 w 5512949"/>
                  <a:gd name="connsiteY278" fmla="*/ 1366164 h 4675936"/>
                  <a:gd name="connsiteX279" fmla="*/ 1686469 w 5512949"/>
                  <a:gd name="connsiteY279" fmla="*/ 1332045 h 4675936"/>
                  <a:gd name="connsiteX280" fmla="*/ 1645526 w 5512949"/>
                  <a:gd name="connsiteY280" fmla="*/ 1427579 h 4675936"/>
                  <a:gd name="connsiteX281" fmla="*/ 1474929 w 5512949"/>
                  <a:gd name="connsiteY281" fmla="*/ 1284278 h 4675936"/>
                  <a:gd name="connsiteX282" fmla="*/ 1304332 w 5512949"/>
                  <a:gd name="connsiteY282" fmla="*/ 1407108 h 4675936"/>
                  <a:gd name="connsiteX283" fmla="*/ 1161030 w 5512949"/>
                  <a:gd name="connsiteY283" fmla="*/ 1666415 h 4675936"/>
                  <a:gd name="connsiteX284" fmla="*/ 1051848 w 5512949"/>
                  <a:gd name="connsiteY284" fmla="*/ 1877955 h 4675936"/>
                  <a:gd name="connsiteX285" fmla="*/ 1004081 w 5512949"/>
                  <a:gd name="connsiteY285" fmla="*/ 1932546 h 4675936"/>
                  <a:gd name="connsiteX286" fmla="*/ 915371 w 5512949"/>
                  <a:gd name="connsiteY286" fmla="*/ 1959842 h 4675936"/>
                  <a:gd name="connsiteX287" fmla="*/ 860780 w 5512949"/>
                  <a:gd name="connsiteY287" fmla="*/ 2007609 h 4675936"/>
                  <a:gd name="connsiteX288" fmla="*/ 847132 w 5512949"/>
                  <a:gd name="connsiteY288" fmla="*/ 2048552 h 4675936"/>
                  <a:gd name="connsiteX289" fmla="*/ 840308 w 5512949"/>
                  <a:gd name="connsiteY289" fmla="*/ 2089496 h 4675936"/>
                  <a:gd name="connsiteX290" fmla="*/ 888075 w 5512949"/>
                  <a:gd name="connsiteY290" fmla="*/ 2130439 h 4675936"/>
                  <a:gd name="connsiteX291" fmla="*/ 908547 w 5512949"/>
                  <a:gd name="connsiteY291" fmla="*/ 2191854 h 4675936"/>
                  <a:gd name="connsiteX292" fmla="*/ 976786 w 5512949"/>
                  <a:gd name="connsiteY292" fmla="*/ 2307860 h 467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5512949" h="4675936">
                    <a:moveTo>
                      <a:pt x="976786" y="2307860"/>
                    </a:moveTo>
                    <a:cubicBezTo>
                      <a:pt x="963138" y="2341979"/>
                      <a:pt x="873290" y="2395433"/>
                      <a:pt x="826660" y="2396570"/>
                    </a:cubicBezTo>
                    <a:cubicBezTo>
                      <a:pt x="780030" y="2397707"/>
                      <a:pt x="733401" y="2323782"/>
                      <a:pt x="697007" y="2314684"/>
                    </a:cubicBezTo>
                    <a:cubicBezTo>
                      <a:pt x="660613" y="2305586"/>
                      <a:pt x="620806" y="2327194"/>
                      <a:pt x="608296" y="2341979"/>
                    </a:cubicBezTo>
                    <a:cubicBezTo>
                      <a:pt x="595785" y="2356764"/>
                      <a:pt x="639004" y="2377236"/>
                      <a:pt x="621944" y="2403394"/>
                    </a:cubicBezTo>
                    <a:cubicBezTo>
                      <a:pt x="604884" y="2429552"/>
                      <a:pt x="549156" y="2484143"/>
                      <a:pt x="505938" y="2498928"/>
                    </a:cubicBezTo>
                    <a:cubicBezTo>
                      <a:pt x="462720" y="2513713"/>
                      <a:pt x="402442" y="2489830"/>
                      <a:pt x="362636" y="2492105"/>
                    </a:cubicBezTo>
                    <a:cubicBezTo>
                      <a:pt x="322830" y="2494380"/>
                      <a:pt x="302359" y="2511439"/>
                      <a:pt x="267102" y="2512576"/>
                    </a:cubicBezTo>
                    <a:cubicBezTo>
                      <a:pt x="231845" y="2513713"/>
                      <a:pt x="194314" y="2481868"/>
                      <a:pt x="151096" y="2498928"/>
                    </a:cubicBezTo>
                    <a:cubicBezTo>
                      <a:pt x="107878" y="2515988"/>
                      <a:pt x="29404" y="2556931"/>
                      <a:pt x="7795" y="2614934"/>
                    </a:cubicBezTo>
                    <a:cubicBezTo>
                      <a:pt x="-13814" y="2672937"/>
                      <a:pt x="15756" y="2804865"/>
                      <a:pt x="21442" y="2846946"/>
                    </a:cubicBezTo>
                    <a:cubicBezTo>
                      <a:pt x="27128" y="2889027"/>
                      <a:pt x="31678" y="2862869"/>
                      <a:pt x="41914" y="2867418"/>
                    </a:cubicBezTo>
                    <a:cubicBezTo>
                      <a:pt x="52150" y="2871967"/>
                      <a:pt x="61248" y="2866281"/>
                      <a:pt x="82857" y="2874242"/>
                    </a:cubicBezTo>
                    <a:cubicBezTo>
                      <a:pt x="104466" y="2882203"/>
                      <a:pt x="148822" y="2900400"/>
                      <a:pt x="171568" y="2915185"/>
                    </a:cubicBezTo>
                    <a:cubicBezTo>
                      <a:pt x="194314" y="2929970"/>
                      <a:pt x="205687" y="2950441"/>
                      <a:pt x="219335" y="2962952"/>
                    </a:cubicBezTo>
                    <a:cubicBezTo>
                      <a:pt x="232983" y="2975463"/>
                      <a:pt x="252317" y="2969776"/>
                      <a:pt x="253454" y="2990248"/>
                    </a:cubicBezTo>
                    <a:cubicBezTo>
                      <a:pt x="254591" y="3010720"/>
                      <a:pt x="221610" y="3048251"/>
                      <a:pt x="226159" y="3085782"/>
                    </a:cubicBezTo>
                    <a:cubicBezTo>
                      <a:pt x="230708" y="3123313"/>
                      <a:pt x="267102" y="3181317"/>
                      <a:pt x="280750" y="3215436"/>
                    </a:cubicBezTo>
                    <a:cubicBezTo>
                      <a:pt x="294398" y="3249555"/>
                      <a:pt x="294397" y="3274577"/>
                      <a:pt x="308045" y="3290499"/>
                    </a:cubicBezTo>
                    <a:cubicBezTo>
                      <a:pt x="321693" y="3306421"/>
                      <a:pt x="338752" y="3318931"/>
                      <a:pt x="362636" y="3310970"/>
                    </a:cubicBezTo>
                    <a:cubicBezTo>
                      <a:pt x="386520" y="3303009"/>
                      <a:pt x="422914" y="3258653"/>
                      <a:pt x="451347" y="3242731"/>
                    </a:cubicBezTo>
                    <a:cubicBezTo>
                      <a:pt x="479780" y="3226809"/>
                      <a:pt x="505938" y="3221122"/>
                      <a:pt x="533233" y="3215436"/>
                    </a:cubicBezTo>
                    <a:cubicBezTo>
                      <a:pt x="560528" y="3209750"/>
                      <a:pt x="595786" y="3199514"/>
                      <a:pt x="615120" y="3208612"/>
                    </a:cubicBezTo>
                    <a:cubicBezTo>
                      <a:pt x="634454" y="3217710"/>
                      <a:pt x="641278" y="3246143"/>
                      <a:pt x="649239" y="3270027"/>
                    </a:cubicBezTo>
                    <a:cubicBezTo>
                      <a:pt x="657200" y="3293911"/>
                      <a:pt x="634454" y="3323481"/>
                      <a:pt x="662887" y="3351914"/>
                    </a:cubicBezTo>
                    <a:cubicBezTo>
                      <a:pt x="691320" y="3380347"/>
                      <a:pt x="784579" y="3425839"/>
                      <a:pt x="819836" y="3440624"/>
                    </a:cubicBezTo>
                    <a:cubicBezTo>
                      <a:pt x="855093" y="3455409"/>
                      <a:pt x="844857" y="3413329"/>
                      <a:pt x="874427" y="3440624"/>
                    </a:cubicBezTo>
                    <a:cubicBezTo>
                      <a:pt x="903997" y="3467919"/>
                      <a:pt x="969961" y="3548669"/>
                      <a:pt x="997257" y="3604397"/>
                    </a:cubicBezTo>
                    <a:cubicBezTo>
                      <a:pt x="1024553" y="3660125"/>
                      <a:pt x="1027965" y="3736325"/>
                      <a:pt x="1038201" y="3774994"/>
                    </a:cubicBezTo>
                    <a:cubicBezTo>
                      <a:pt x="1048437" y="3813663"/>
                      <a:pt x="1048436" y="3825036"/>
                      <a:pt x="1058672" y="3836409"/>
                    </a:cubicBezTo>
                    <a:cubicBezTo>
                      <a:pt x="1068908" y="3847782"/>
                      <a:pt x="1083693" y="3850057"/>
                      <a:pt x="1099615" y="3843233"/>
                    </a:cubicBezTo>
                    <a:cubicBezTo>
                      <a:pt x="1115537" y="3836409"/>
                      <a:pt x="1137147" y="3812526"/>
                      <a:pt x="1154207" y="3795466"/>
                    </a:cubicBezTo>
                    <a:cubicBezTo>
                      <a:pt x="1171267" y="3778406"/>
                      <a:pt x="1176953" y="3755660"/>
                      <a:pt x="1201974" y="3740875"/>
                    </a:cubicBezTo>
                    <a:cubicBezTo>
                      <a:pt x="1226995" y="3726090"/>
                      <a:pt x="1272487" y="3712442"/>
                      <a:pt x="1304332" y="3706755"/>
                    </a:cubicBezTo>
                    <a:cubicBezTo>
                      <a:pt x="1336177" y="3701068"/>
                      <a:pt x="1347550" y="3680597"/>
                      <a:pt x="1393042" y="3706755"/>
                    </a:cubicBezTo>
                    <a:cubicBezTo>
                      <a:pt x="1438534" y="3732913"/>
                      <a:pt x="1544305" y="3828448"/>
                      <a:pt x="1577287" y="3863705"/>
                    </a:cubicBezTo>
                    <a:cubicBezTo>
                      <a:pt x="1610269" y="3898962"/>
                      <a:pt x="1593210" y="3900099"/>
                      <a:pt x="1590935" y="3918296"/>
                    </a:cubicBezTo>
                    <a:cubicBezTo>
                      <a:pt x="1588660" y="3936493"/>
                      <a:pt x="1553403" y="3963788"/>
                      <a:pt x="1563639" y="3972887"/>
                    </a:cubicBezTo>
                    <a:cubicBezTo>
                      <a:pt x="1573875" y="3981986"/>
                      <a:pt x="1619368" y="3962651"/>
                      <a:pt x="1652350" y="3972887"/>
                    </a:cubicBezTo>
                    <a:cubicBezTo>
                      <a:pt x="1685332" y="3983123"/>
                      <a:pt x="1722863" y="4002457"/>
                      <a:pt x="1761532" y="4034302"/>
                    </a:cubicBezTo>
                    <a:cubicBezTo>
                      <a:pt x="1800201" y="4066147"/>
                      <a:pt x="1867302" y="4127561"/>
                      <a:pt x="1884362" y="4163955"/>
                    </a:cubicBezTo>
                    <a:cubicBezTo>
                      <a:pt x="1901422" y="4200349"/>
                      <a:pt x="1847968" y="4232194"/>
                      <a:pt x="1863890" y="4252666"/>
                    </a:cubicBezTo>
                    <a:cubicBezTo>
                      <a:pt x="1879812" y="4273138"/>
                      <a:pt x="1950326" y="4262902"/>
                      <a:pt x="1979896" y="4286785"/>
                    </a:cubicBezTo>
                    <a:cubicBezTo>
                      <a:pt x="2009466" y="4310669"/>
                      <a:pt x="2032213" y="4366397"/>
                      <a:pt x="2041311" y="4395967"/>
                    </a:cubicBezTo>
                    <a:cubicBezTo>
                      <a:pt x="2050409" y="4425537"/>
                      <a:pt x="2033350" y="4439185"/>
                      <a:pt x="2034487" y="4464206"/>
                    </a:cubicBezTo>
                    <a:cubicBezTo>
                      <a:pt x="2035624" y="4489227"/>
                      <a:pt x="2031075" y="4521072"/>
                      <a:pt x="2048135" y="4546093"/>
                    </a:cubicBezTo>
                    <a:cubicBezTo>
                      <a:pt x="2065195" y="4571114"/>
                      <a:pt x="2111824" y="4592722"/>
                      <a:pt x="2136845" y="4614331"/>
                    </a:cubicBezTo>
                    <a:cubicBezTo>
                      <a:pt x="2161866" y="4635940"/>
                      <a:pt x="2184612" y="4679158"/>
                      <a:pt x="2198260" y="4675746"/>
                    </a:cubicBezTo>
                    <a:cubicBezTo>
                      <a:pt x="2211908" y="4672334"/>
                      <a:pt x="2209634" y="4618881"/>
                      <a:pt x="2218732" y="4593860"/>
                    </a:cubicBezTo>
                    <a:cubicBezTo>
                      <a:pt x="2227830" y="4568839"/>
                      <a:pt x="2246027" y="4548367"/>
                      <a:pt x="2252851" y="4525621"/>
                    </a:cubicBezTo>
                    <a:cubicBezTo>
                      <a:pt x="2259675" y="4502875"/>
                      <a:pt x="2271048" y="4494913"/>
                      <a:pt x="2259675" y="4457382"/>
                    </a:cubicBezTo>
                    <a:cubicBezTo>
                      <a:pt x="2248302" y="4419851"/>
                      <a:pt x="2192574" y="4335690"/>
                      <a:pt x="2184613" y="4300433"/>
                    </a:cubicBezTo>
                    <a:cubicBezTo>
                      <a:pt x="2176652" y="4265176"/>
                      <a:pt x="2210771" y="4281099"/>
                      <a:pt x="2211908" y="4245842"/>
                    </a:cubicBezTo>
                    <a:cubicBezTo>
                      <a:pt x="2213045" y="4210585"/>
                      <a:pt x="2197122" y="4124150"/>
                      <a:pt x="2191436" y="4088893"/>
                    </a:cubicBezTo>
                    <a:cubicBezTo>
                      <a:pt x="2185750" y="4053636"/>
                      <a:pt x="2203947" y="4046813"/>
                      <a:pt x="2177789" y="4034302"/>
                    </a:cubicBezTo>
                    <a:cubicBezTo>
                      <a:pt x="2151631" y="4021791"/>
                      <a:pt x="2060645" y="4030890"/>
                      <a:pt x="2034487" y="4013830"/>
                    </a:cubicBezTo>
                    <a:cubicBezTo>
                      <a:pt x="2008329" y="3996770"/>
                      <a:pt x="2016290" y="3960376"/>
                      <a:pt x="2020839" y="3931943"/>
                    </a:cubicBezTo>
                    <a:cubicBezTo>
                      <a:pt x="2025388" y="3903510"/>
                      <a:pt x="2052685" y="3877352"/>
                      <a:pt x="2061783" y="3843233"/>
                    </a:cubicBezTo>
                    <a:cubicBezTo>
                      <a:pt x="2070881" y="3809114"/>
                      <a:pt x="2066331" y="3770445"/>
                      <a:pt x="2075430" y="3727227"/>
                    </a:cubicBezTo>
                    <a:cubicBezTo>
                      <a:pt x="2084529" y="3684009"/>
                      <a:pt x="2094765" y="3599848"/>
                      <a:pt x="2116374" y="3583926"/>
                    </a:cubicBezTo>
                    <a:cubicBezTo>
                      <a:pt x="2137983" y="3568004"/>
                      <a:pt x="2182338" y="3618045"/>
                      <a:pt x="2205084" y="3631693"/>
                    </a:cubicBezTo>
                    <a:cubicBezTo>
                      <a:pt x="2227830" y="3645341"/>
                      <a:pt x="2244890" y="3671499"/>
                      <a:pt x="2252851" y="3665812"/>
                    </a:cubicBezTo>
                    <a:cubicBezTo>
                      <a:pt x="2260812" y="3660125"/>
                      <a:pt x="2263087" y="3614633"/>
                      <a:pt x="2252851" y="3597573"/>
                    </a:cubicBezTo>
                    <a:cubicBezTo>
                      <a:pt x="2242615" y="3580513"/>
                      <a:pt x="2208496" y="3577102"/>
                      <a:pt x="2191436" y="3563454"/>
                    </a:cubicBezTo>
                    <a:cubicBezTo>
                      <a:pt x="2174376" y="3549806"/>
                      <a:pt x="2155042" y="3530472"/>
                      <a:pt x="2150493" y="3515687"/>
                    </a:cubicBezTo>
                    <a:cubicBezTo>
                      <a:pt x="2145944" y="3500902"/>
                      <a:pt x="2143669" y="3508862"/>
                      <a:pt x="2164141" y="3474743"/>
                    </a:cubicBezTo>
                    <a:cubicBezTo>
                      <a:pt x="2184613" y="3440624"/>
                      <a:pt x="2228968" y="3348501"/>
                      <a:pt x="2273323" y="3310970"/>
                    </a:cubicBezTo>
                    <a:cubicBezTo>
                      <a:pt x="2317678" y="3273439"/>
                      <a:pt x="2385917" y="3250692"/>
                      <a:pt x="2430272" y="3249555"/>
                    </a:cubicBezTo>
                    <a:cubicBezTo>
                      <a:pt x="2474627" y="3248418"/>
                      <a:pt x="2509884" y="3292773"/>
                      <a:pt x="2539454" y="3304146"/>
                    </a:cubicBezTo>
                    <a:cubicBezTo>
                      <a:pt x="2569024" y="3315519"/>
                      <a:pt x="2599732" y="3330304"/>
                      <a:pt x="2607693" y="3317794"/>
                    </a:cubicBezTo>
                    <a:cubicBezTo>
                      <a:pt x="2615654" y="3305284"/>
                      <a:pt x="2594045" y="3250693"/>
                      <a:pt x="2587221" y="3229084"/>
                    </a:cubicBezTo>
                    <a:cubicBezTo>
                      <a:pt x="2580397" y="3207475"/>
                      <a:pt x="2592908" y="3209749"/>
                      <a:pt x="2566750" y="3188140"/>
                    </a:cubicBezTo>
                    <a:cubicBezTo>
                      <a:pt x="2540592" y="3166531"/>
                      <a:pt x="2447332" y="3124451"/>
                      <a:pt x="2430272" y="3099430"/>
                    </a:cubicBezTo>
                    <a:cubicBezTo>
                      <a:pt x="2413212" y="3074409"/>
                      <a:pt x="2463255" y="3061899"/>
                      <a:pt x="2464392" y="3038015"/>
                    </a:cubicBezTo>
                    <a:cubicBezTo>
                      <a:pt x="2465529" y="3014131"/>
                      <a:pt x="2441645" y="2978874"/>
                      <a:pt x="2437096" y="2956128"/>
                    </a:cubicBezTo>
                    <a:cubicBezTo>
                      <a:pt x="2432547" y="2933382"/>
                      <a:pt x="2431410" y="2916322"/>
                      <a:pt x="2437096" y="2901537"/>
                    </a:cubicBezTo>
                    <a:cubicBezTo>
                      <a:pt x="2442782" y="2886752"/>
                      <a:pt x="2450743" y="2873105"/>
                      <a:pt x="2471215" y="2867418"/>
                    </a:cubicBezTo>
                    <a:cubicBezTo>
                      <a:pt x="2491687" y="2861732"/>
                      <a:pt x="2541729" y="2868555"/>
                      <a:pt x="2559926" y="2867418"/>
                    </a:cubicBezTo>
                    <a:cubicBezTo>
                      <a:pt x="2578123" y="2866281"/>
                      <a:pt x="2573574" y="2874242"/>
                      <a:pt x="2580398" y="2860594"/>
                    </a:cubicBezTo>
                    <a:cubicBezTo>
                      <a:pt x="2587222" y="2846946"/>
                      <a:pt x="2602006" y="2801453"/>
                      <a:pt x="2600869" y="2785531"/>
                    </a:cubicBezTo>
                    <a:cubicBezTo>
                      <a:pt x="2599732" y="2769609"/>
                      <a:pt x="2578123" y="2775296"/>
                      <a:pt x="2573574" y="2765060"/>
                    </a:cubicBezTo>
                    <a:cubicBezTo>
                      <a:pt x="2569025" y="2754824"/>
                      <a:pt x="2570162" y="2743451"/>
                      <a:pt x="2573574" y="2724117"/>
                    </a:cubicBezTo>
                    <a:cubicBezTo>
                      <a:pt x="2576986" y="2704783"/>
                      <a:pt x="2576985" y="2664977"/>
                      <a:pt x="2594045" y="2649054"/>
                    </a:cubicBezTo>
                    <a:cubicBezTo>
                      <a:pt x="2611105" y="2633132"/>
                      <a:pt x="2653186" y="2630857"/>
                      <a:pt x="2675932" y="2628582"/>
                    </a:cubicBezTo>
                    <a:cubicBezTo>
                      <a:pt x="2698678" y="2626307"/>
                      <a:pt x="2715738" y="2635406"/>
                      <a:pt x="2730523" y="2635406"/>
                    </a:cubicBezTo>
                    <a:cubicBezTo>
                      <a:pt x="2745308" y="2635406"/>
                      <a:pt x="2749857" y="2638818"/>
                      <a:pt x="2764642" y="2628582"/>
                    </a:cubicBezTo>
                    <a:cubicBezTo>
                      <a:pt x="2779427" y="2618346"/>
                      <a:pt x="2783976" y="2586501"/>
                      <a:pt x="2819233" y="2573991"/>
                    </a:cubicBezTo>
                    <a:cubicBezTo>
                      <a:pt x="2854490" y="2561481"/>
                      <a:pt x="2935240" y="2548971"/>
                      <a:pt x="2976183" y="2553520"/>
                    </a:cubicBezTo>
                    <a:cubicBezTo>
                      <a:pt x="3017126" y="2558069"/>
                      <a:pt x="3039872" y="2584227"/>
                      <a:pt x="3064893" y="2601287"/>
                    </a:cubicBezTo>
                    <a:cubicBezTo>
                      <a:pt x="3089914" y="2618347"/>
                      <a:pt x="3111523" y="2628583"/>
                      <a:pt x="3126308" y="2655878"/>
                    </a:cubicBezTo>
                    <a:cubicBezTo>
                      <a:pt x="3141093" y="2683174"/>
                      <a:pt x="3149055" y="2738902"/>
                      <a:pt x="3153604" y="2765060"/>
                    </a:cubicBezTo>
                    <a:cubicBezTo>
                      <a:pt x="3158153" y="2791218"/>
                      <a:pt x="3142231" y="2794630"/>
                      <a:pt x="3153604" y="2812827"/>
                    </a:cubicBezTo>
                    <a:cubicBezTo>
                      <a:pt x="3164977" y="2831024"/>
                      <a:pt x="3208194" y="2854908"/>
                      <a:pt x="3221842" y="2874242"/>
                    </a:cubicBezTo>
                    <a:cubicBezTo>
                      <a:pt x="3235490" y="2893576"/>
                      <a:pt x="3237764" y="2914048"/>
                      <a:pt x="3235490" y="2928833"/>
                    </a:cubicBezTo>
                    <a:cubicBezTo>
                      <a:pt x="3233216" y="2943618"/>
                      <a:pt x="3217293" y="2956128"/>
                      <a:pt x="3208195" y="2962952"/>
                    </a:cubicBezTo>
                    <a:cubicBezTo>
                      <a:pt x="3199097" y="2969776"/>
                      <a:pt x="3189997" y="2957266"/>
                      <a:pt x="3180899" y="2969776"/>
                    </a:cubicBezTo>
                    <a:cubicBezTo>
                      <a:pt x="3171801" y="2982286"/>
                      <a:pt x="3160428" y="3017543"/>
                      <a:pt x="3153604" y="3038015"/>
                    </a:cubicBezTo>
                    <a:cubicBezTo>
                      <a:pt x="3146780" y="3058487"/>
                      <a:pt x="3131995" y="3081233"/>
                      <a:pt x="3139956" y="3092606"/>
                    </a:cubicBezTo>
                    <a:cubicBezTo>
                      <a:pt x="3147917" y="3103979"/>
                      <a:pt x="3179762" y="3092606"/>
                      <a:pt x="3201371" y="3106254"/>
                    </a:cubicBezTo>
                    <a:cubicBezTo>
                      <a:pt x="3222980" y="3119902"/>
                      <a:pt x="3260512" y="3155159"/>
                      <a:pt x="3269610" y="3174493"/>
                    </a:cubicBezTo>
                    <a:cubicBezTo>
                      <a:pt x="3278708" y="3193827"/>
                      <a:pt x="3249138" y="3205200"/>
                      <a:pt x="3255962" y="3222260"/>
                    </a:cubicBezTo>
                    <a:cubicBezTo>
                      <a:pt x="3262786" y="3239320"/>
                      <a:pt x="3294631" y="3283675"/>
                      <a:pt x="3310553" y="3276851"/>
                    </a:cubicBezTo>
                    <a:cubicBezTo>
                      <a:pt x="3326475" y="3270027"/>
                      <a:pt x="3342398" y="3204063"/>
                      <a:pt x="3351496" y="3181317"/>
                    </a:cubicBezTo>
                    <a:cubicBezTo>
                      <a:pt x="3360594" y="3158571"/>
                      <a:pt x="3349222" y="3148334"/>
                      <a:pt x="3365144" y="3140373"/>
                    </a:cubicBezTo>
                    <a:cubicBezTo>
                      <a:pt x="3381066" y="3132412"/>
                      <a:pt x="3419735" y="3134686"/>
                      <a:pt x="3447030" y="3133549"/>
                    </a:cubicBezTo>
                    <a:cubicBezTo>
                      <a:pt x="3474325" y="3132412"/>
                      <a:pt x="3510720" y="3139235"/>
                      <a:pt x="3528917" y="3133549"/>
                    </a:cubicBezTo>
                    <a:cubicBezTo>
                      <a:pt x="3547114" y="3127863"/>
                      <a:pt x="3551664" y="3108529"/>
                      <a:pt x="3556213" y="3099430"/>
                    </a:cubicBezTo>
                    <a:cubicBezTo>
                      <a:pt x="3560762" y="3090332"/>
                      <a:pt x="3538016" y="3081233"/>
                      <a:pt x="3556213" y="3078958"/>
                    </a:cubicBezTo>
                    <a:cubicBezTo>
                      <a:pt x="3574410" y="3076683"/>
                      <a:pt x="3634688" y="3083507"/>
                      <a:pt x="3665395" y="3085782"/>
                    </a:cubicBezTo>
                    <a:cubicBezTo>
                      <a:pt x="3696102" y="3088057"/>
                      <a:pt x="3722260" y="3085782"/>
                      <a:pt x="3740457" y="3092606"/>
                    </a:cubicBezTo>
                    <a:cubicBezTo>
                      <a:pt x="3758654" y="3099430"/>
                      <a:pt x="3768890" y="3114216"/>
                      <a:pt x="3774577" y="3126726"/>
                    </a:cubicBezTo>
                    <a:cubicBezTo>
                      <a:pt x="3780264" y="3139237"/>
                      <a:pt x="3750693" y="3161982"/>
                      <a:pt x="3774577" y="3167669"/>
                    </a:cubicBezTo>
                    <a:cubicBezTo>
                      <a:pt x="3798461" y="3173356"/>
                      <a:pt x="3880347" y="3174493"/>
                      <a:pt x="3917878" y="3160845"/>
                    </a:cubicBezTo>
                    <a:cubicBezTo>
                      <a:pt x="3955409" y="3147197"/>
                      <a:pt x="3972470" y="3102842"/>
                      <a:pt x="3999765" y="3085782"/>
                    </a:cubicBezTo>
                    <a:cubicBezTo>
                      <a:pt x="4027060" y="3068722"/>
                      <a:pt x="4053218" y="3053938"/>
                      <a:pt x="4081651" y="3058487"/>
                    </a:cubicBezTo>
                    <a:cubicBezTo>
                      <a:pt x="4110084" y="3063036"/>
                      <a:pt x="4147616" y="3099430"/>
                      <a:pt x="4170362" y="3113078"/>
                    </a:cubicBezTo>
                    <a:cubicBezTo>
                      <a:pt x="4193108" y="3126726"/>
                      <a:pt x="4207893" y="3134687"/>
                      <a:pt x="4218129" y="3140373"/>
                    </a:cubicBezTo>
                    <a:cubicBezTo>
                      <a:pt x="4228365" y="3146060"/>
                      <a:pt x="4227228" y="3135824"/>
                      <a:pt x="4231777" y="3147197"/>
                    </a:cubicBezTo>
                    <a:cubicBezTo>
                      <a:pt x="4236326" y="3158570"/>
                      <a:pt x="4243150" y="3196102"/>
                      <a:pt x="4245424" y="3208612"/>
                    </a:cubicBezTo>
                    <a:cubicBezTo>
                      <a:pt x="4247699" y="3221123"/>
                      <a:pt x="4240875" y="3219985"/>
                      <a:pt x="4245424" y="3222260"/>
                    </a:cubicBezTo>
                    <a:cubicBezTo>
                      <a:pt x="4249973" y="3224535"/>
                      <a:pt x="4256798" y="3223397"/>
                      <a:pt x="4272720" y="3222260"/>
                    </a:cubicBezTo>
                    <a:cubicBezTo>
                      <a:pt x="4288643" y="3221123"/>
                      <a:pt x="4322762" y="3214299"/>
                      <a:pt x="4340959" y="3215436"/>
                    </a:cubicBezTo>
                    <a:cubicBezTo>
                      <a:pt x="4359156" y="3216573"/>
                      <a:pt x="4364842" y="3215436"/>
                      <a:pt x="4381902" y="3229084"/>
                    </a:cubicBezTo>
                    <a:cubicBezTo>
                      <a:pt x="4398962" y="3242732"/>
                      <a:pt x="4422845" y="3276851"/>
                      <a:pt x="4443317" y="3297323"/>
                    </a:cubicBezTo>
                    <a:cubicBezTo>
                      <a:pt x="4463789" y="3317795"/>
                      <a:pt x="4486535" y="3342816"/>
                      <a:pt x="4504732" y="3351914"/>
                    </a:cubicBezTo>
                    <a:cubicBezTo>
                      <a:pt x="4522929" y="3361013"/>
                      <a:pt x="4528616" y="3364425"/>
                      <a:pt x="4552499" y="3351914"/>
                    </a:cubicBezTo>
                    <a:cubicBezTo>
                      <a:pt x="4576383" y="3339404"/>
                      <a:pt x="4628699" y="3290499"/>
                      <a:pt x="4648033" y="3276851"/>
                    </a:cubicBezTo>
                    <a:cubicBezTo>
                      <a:pt x="4667367" y="3263203"/>
                      <a:pt x="4659407" y="3270027"/>
                      <a:pt x="4668505" y="3270027"/>
                    </a:cubicBezTo>
                    <a:cubicBezTo>
                      <a:pt x="4677603" y="3270027"/>
                      <a:pt x="4688976" y="3281400"/>
                      <a:pt x="4702624" y="3276851"/>
                    </a:cubicBezTo>
                    <a:cubicBezTo>
                      <a:pt x="4716272" y="3272302"/>
                      <a:pt x="4732195" y="3257516"/>
                      <a:pt x="4750392" y="3242731"/>
                    </a:cubicBezTo>
                    <a:cubicBezTo>
                      <a:pt x="4768589" y="3227946"/>
                      <a:pt x="4793610" y="3197239"/>
                      <a:pt x="4811807" y="3188140"/>
                    </a:cubicBezTo>
                    <a:cubicBezTo>
                      <a:pt x="4830004" y="3179042"/>
                      <a:pt x="4842514" y="3196101"/>
                      <a:pt x="4859574" y="3188140"/>
                    </a:cubicBezTo>
                    <a:cubicBezTo>
                      <a:pt x="4876634" y="3180179"/>
                      <a:pt x="4908478" y="3154021"/>
                      <a:pt x="4914165" y="3140373"/>
                    </a:cubicBezTo>
                    <a:cubicBezTo>
                      <a:pt x="4919852" y="3126725"/>
                      <a:pt x="4909616" y="3116490"/>
                      <a:pt x="4893693" y="3106254"/>
                    </a:cubicBezTo>
                    <a:cubicBezTo>
                      <a:pt x="4877771" y="3096018"/>
                      <a:pt x="4834552" y="3086919"/>
                      <a:pt x="4818630" y="3078958"/>
                    </a:cubicBezTo>
                    <a:cubicBezTo>
                      <a:pt x="4802708" y="3070997"/>
                      <a:pt x="4807257" y="3065311"/>
                      <a:pt x="4798159" y="3058487"/>
                    </a:cubicBezTo>
                    <a:cubicBezTo>
                      <a:pt x="4789061" y="3051663"/>
                      <a:pt x="4779961" y="3047113"/>
                      <a:pt x="4764039" y="3038015"/>
                    </a:cubicBezTo>
                    <a:cubicBezTo>
                      <a:pt x="4748117" y="3028917"/>
                      <a:pt x="4721958" y="3051663"/>
                      <a:pt x="4702624" y="3003896"/>
                    </a:cubicBezTo>
                    <a:cubicBezTo>
                      <a:pt x="4683290" y="2956129"/>
                      <a:pt x="4652582" y="2801454"/>
                      <a:pt x="4648033" y="2751412"/>
                    </a:cubicBezTo>
                    <a:cubicBezTo>
                      <a:pt x="4643484" y="2701370"/>
                      <a:pt x="4670780" y="2717293"/>
                      <a:pt x="4675329" y="2703645"/>
                    </a:cubicBezTo>
                    <a:cubicBezTo>
                      <a:pt x="4679878" y="2689997"/>
                      <a:pt x="4687840" y="2684311"/>
                      <a:pt x="4675329" y="2669526"/>
                    </a:cubicBezTo>
                    <a:cubicBezTo>
                      <a:pt x="4662819" y="2654741"/>
                      <a:pt x="4612777" y="2629719"/>
                      <a:pt x="4600266" y="2614934"/>
                    </a:cubicBezTo>
                    <a:cubicBezTo>
                      <a:pt x="4587756" y="2600149"/>
                      <a:pt x="4595717" y="2592188"/>
                      <a:pt x="4600266" y="2580815"/>
                    </a:cubicBezTo>
                    <a:cubicBezTo>
                      <a:pt x="4604815" y="2569442"/>
                      <a:pt x="4618464" y="2571717"/>
                      <a:pt x="4627562" y="2546696"/>
                    </a:cubicBezTo>
                    <a:cubicBezTo>
                      <a:pt x="4636660" y="2521675"/>
                      <a:pt x="4641209" y="2462535"/>
                      <a:pt x="4654857" y="2430690"/>
                    </a:cubicBezTo>
                    <a:cubicBezTo>
                      <a:pt x="4668505" y="2398845"/>
                      <a:pt x="4696938" y="2382922"/>
                      <a:pt x="4709448" y="2355627"/>
                    </a:cubicBezTo>
                    <a:cubicBezTo>
                      <a:pt x="4721958" y="2328332"/>
                      <a:pt x="4710586" y="2291938"/>
                      <a:pt x="4729920" y="2266917"/>
                    </a:cubicBezTo>
                    <a:cubicBezTo>
                      <a:pt x="4749254" y="2241896"/>
                      <a:pt x="4811806" y="2233935"/>
                      <a:pt x="4825454" y="2205502"/>
                    </a:cubicBezTo>
                    <a:cubicBezTo>
                      <a:pt x="4839102" y="2177069"/>
                      <a:pt x="4808395" y="2127027"/>
                      <a:pt x="4811807" y="2096320"/>
                    </a:cubicBezTo>
                    <a:cubicBezTo>
                      <a:pt x="4815219" y="2065613"/>
                      <a:pt x="4858436" y="2046278"/>
                      <a:pt x="4845926" y="2021257"/>
                    </a:cubicBezTo>
                    <a:cubicBezTo>
                      <a:pt x="4833416" y="1996236"/>
                      <a:pt x="4758353" y="1964391"/>
                      <a:pt x="4736744" y="1946194"/>
                    </a:cubicBezTo>
                    <a:cubicBezTo>
                      <a:pt x="4715135" y="1927997"/>
                      <a:pt x="4726508" y="1920036"/>
                      <a:pt x="4716272" y="1912075"/>
                    </a:cubicBezTo>
                    <a:cubicBezTo>
                      <a:pt x="4706036" y="1904114"/>
                      <a:pt x="4687839" y="1897290"/>
                      <a:pt x="4675329" y="1898427"/>
                    </a:cubicBezTo>
                    <a:cubicBezTo>
                      <a:pt x="4662819" y="1899564"/>
                      <a:pt x="4649171" y="1906388"/>
                      <a:pt x="4641210" y="1918899"/>
                    </a:cubicBezTo>
                    <a:cubicBezTo>
                      <a:pt x="4633249" y="1931409"/>
                      <a:pt x="4638935" y="1959842"/>
                      <a:pt x="4627562" y="1973490"/>
                    </a:cubicBezTo>
                    <a:cubicBezTo>
                      <a:pt x="4616189" y="1987138"/>
                      <a:pt x="4603679" y="2007609"/>
                      <a:pt x="4572971" y="2000785"/>
                    </a:cubicBezTo>
                    <a:cubicBezTo>
                      <a:pt x="4542264" y="1993961"/>
                      <a:pt x="4469475" y="1942782"/>
                      <a:pt x="4443317" y="1932546"/>
                    </a:cubicBezTo>
                    <a:cubicBezTo>
                      <a:pt x="4417159" y="1922310"/>
                      <a:pt x="4422845" y="1929134"/>
                      <a:pt x="4416021" y="1939370"/>
                    </a:cubicBezTo>
                    <a:cubicBezTo>
                      <a:pt x="4409197" y="1949606"/>
                      <a:pt x="4416022" y="1981450"/>
                      <a:pt x="4402374" y="1993961"/>
                    </a:cubicBezTo>
                    <a:cubicBezTo>
                      <a:pt x="4388726" y="2006472"/>
                      <a:pt x="4354607" y="1996236"/>
                      <a:pt x="4334135" y="2014433"/>
                    </a:cubicBezTo>
                    <a:cubicBezTo>
                      <a:pt x="4313663" y="2032630"/>
                      <a:pt x="4310252" y="2070161"/>
                      <a:pt x="4279544" y="2103143"/>
                    </a:cubicBezTo>
                    <a:cubicBezTo>
                      <a:pt x="4248837" y="2136125"/>
                      <a:pt x="4178323" y="2181619"/>
                      <a:pt x="4149890" y="2212326"/>
                    </a:cubicBezTo>
                    <a:cubicBezTo>
                      <a:pt x="4121457" y="2243033"/>
                      <a:pt x="4132831" y="2278289"/>
                      <a:pt x="4108947" y="2287388"/>
                    </a:cubicBezTo>
                    <a:cubicBezTo>
                      <a:pt x="4085064" y="2296486"/>
                      <a:pt x="4036159" y="2265780"/>
                      <a:pt x="4006589" y="2266917"/>
                    </a:cubicBezTo>
                    <a:cubicBezTo>
                      <a:pt x="3977019" y="2268054"/>
                      <a:pt x="3963371" y="2296487"/>
                      <a:pt x="3931526" y="2294212"/>
                    </a:cubicBezTo>
                    <a:cubicBezTo>
                      <a:pt x="3899681" y="2291937"/>
                      <a:pt x="3837129" y="2274878"/>
                      <a:pt x="3815520" y="2253269"/>
                    </a:cubicBezTo>
                    <a:cubicBezTo>
                      <a:pt x="3793911" y="2231660"/>
                      <a:pt x="3803009" y="2195265"/>
                      <a:pt x="3801872" y="2164558"/>
                    </a:cubicBezTo>
                    <a:cubicBezTo>
                      <a:pt x="3800735" y="2133851"/>
                      <a:pt x="3773439" y="2112242"/>
                      <a:pt x="3808696" y="2069024"/>
                    </a:cubicBezTo>
                    <a:cubicBezTo>
                      <a:pt x="3843953" y="2025806"/>
                      <a:pt x="3959959" y="1925723"/>
                      <a:pt x="4013413" y="1905251"/>
                    </a:cubicBezTo>
                    <a:cubicBezTo>
                      <a:pt x="4066867" y="1884779"/>
                      <a:pt x="4097573" y="1941645"/>
                      <a:pt x="4129418" y="1946194"/>
                    </a:cubicBezTo>
                    <a:cubicBezTo>
                      <a:pt x="4161263" y="1950743"/>
                      <a:pt x="4163538" y="1963253"/>
                      <a:pt x="4204481" y="1932546"/>
                    </a:cubicBezTo>
                    <a:cubicBezTo>
                      <a:pt x="4245424" y="1901838"/>
                      <a:pt x="4350057" y="1805167"/>
                      <a:pt x="4375078" y="1761949"/>
                    </a:cubicBezTo>
                    <a:cubicBezTo>
                      <a:pt x="4400099" y="1718731"/>
                      <a:pt x="4354607" y="1695985"/>
                      <a:pt x="4354607" y="1673239"/>
                    </a:cubicBezTo>
                    <a:cubicBezTo>
                      <a:pt x="4354607" y="1650493"/>
                      <a:pt x="4356881" y="1630021"/>
                      <a:pt x="4375078" y="1625472"/>
                    </a:cubicBezTo>
                    <a:cubicBezTo>
                      <a:pt x="4393275" y="1620923"/>
                      <a:pt x="4441043" y="1653904"/>
                      <a:pt x="4463789" y="1645943"/>
                    </a:cubicBezTo>
                    <a:cubicBezTo>
                      <a:pt x="4486535" y="1637982"/>
                      <a:pt x="4476299" y="1587941"/>
                      <a:pt x="4511556" y="1577705"/>
                    </a:cubicBezTo>
                    <a:cubicBezTo>
                      <a:pt x="4546813" y="1567469"/>
                      <a:pt x="4621875" y="1575430"/>
                      <a:pt x="4675329" y="1584528"/>
                    </a:cubicBezTo>
                    <a:cubicBezTo>
                      <a:pt x="4728783" y="1593626"/>
                      <a:pt x="4799296" y="1625472"/>
                      <a:pt x="4832278" y="1632296"/>
                    </a:cubicBezTo>
                    <a:cubicBezTo>
                      <a:pt x="4865260" y="1639120"/>
                      <a:pt x="4862985" y="1639120"/>
                      <a:pt x="4873221" y="1625472"/>
                    </a:cubicBezTo>
                    <a:cubicBezTo>
                      <a:pt x="4883457" y="1611824"/>
                      <a:pt x="4874359" y="1576567"/>
                      <a:pt x="4893693" y="1550409"/>
                    </a:cubicBezTo>
                    <a:cubicBezTo>
                      <a:pt x="4913027" y="1524251"/>
                      <a:pt x="4953970" y="1483308"/>
                      <a:pt x="4989227" y="1468523"/>
                    </a:cubicBezTo>
                    <a:cubicBezTo>
                      <a:pt x="5024484" y="1453738"/>
                      <a:pt x="5072251" y="1454875"/>
                      <a:pt x="5105233" y="1461699"/>
                    </a:cubicBezTo>
                    <a:cubicBezTo>
                      <a:pt x="5138215" y="1468523"/>
                      <a:pt x="5164374" y="1490132"/>
                      <a:pt x="5187120" y="1509466"/>
                    </a:cubicBezTo>
                    <a:cubicBezTo>
                      <a:pt x="5209866" y="1528800"/>
                      <a:pt x="5231475" y="1553822"/>
                      <a:pt x="5241711" y="1577705"/>
                    </a:cubicBezTo>
                    <a:cubicBezTo>
                      <a:pt x="5251947" y="1601588"/>
                      <a:pt x="5258771" y="1626609"/>
                      <a:pt x="5248535" y="1652767"/>
                    </a:cubicBezTo>
                    <a:cubicBezTo>
                      <a:pt x="5238299" y="1678925"/>
                      <a:pt x="5193944" y="1714182"/>
                      <a:pt x="5180296" y="1734654"/>
                    </a:cubicBezTo>
                    <a:cubicBezTo>
                      <a:pt x="5166648" y="1755126"/>
                      <a:pt x="5157550" y="1752851"/>
                      <a:pt x="5166648" y="1775597"/>
                    </a:cubicBezTo>
                    <a:cubicBezTo>
                      <a:pt x="5175746" y="1798343"/>
                      <a:pt x="5213278" y="1852934"/>
                      <a:pt x="5234887" y="1871131"/>
                    </a:cubicBezTo>
                    <a:cubicBezTo>
                      <a:pt x="5256496" y="1889328"/>
                      <a:pt x="5281517" y="1893877"/>
                      <a:pt x="5296302" y="1884779"/>
                    </a:cubicBezTo>
                    <a:cubicBezTo>
                      <a:pt x="5311087" y="1875681"/>
                      <a:pt x="5319049" y="1834737"/>
                      <a:pt x="5323598" y="1816540"/>
                    </a:cubicBezTo>
                    <a:cubicBezTo>
                      <a:pt x="5328147" y="1798343"/>
                      <a:pt x="5314499" y="1786970"/>
                      <a:pt x="5323598" y="1775597"/>
                    </a:cubicBezTo>
                    <a:cubicBezTo>
                      <a:pt x="5332697" y="1764224"/>
                      <a:pt x="5358855" y="1751714"/>
                      <a:pt x="5378189" y="1748302"/>
                    </a:cubicBezTo>
                    <a:cubicBezTo>
                      <a:pt x="5397523" y="1744890"/>
                      <a:pt x="5419133" y="1768774"/>
                      <a:pt x="5439604" y="1755126"/>
                    </a:cubicBezTo>
                    <a:cubicBezTo>
                      <a:pt x="5460075" y="1741478"/>
                      <a:pt x="5501018" y="1682337"/>
                      <a:pt x="5501018" y="1666415"/>
                    </a:cubicBezTo>
                    <a:cubicBezTo>
                      <a:pt x="5501018" y="1650493"/>
                      <a:pt x="5448703" y="1670964"/>
                      <a:pt x="5439604" y="1659591"/>
                    </a:cubicBezTo>
                    <a:cubicBezTo>
                      <a:pt x="5430506" y="1648218"/>
                      <a:pt x="5445290" y="1611824"/>
                      <a:pt x="5446427" y="1598176"/>
                    </a:cubicBezTo>
                    <a:cubicBezTo>
                      <a:pt x="5447564" y="1584528"/>
                      <a:pt x="5457800" y="1585666"/>
                      <a:pt x="5446427" y="1577705"/>
                    </a:cubicBezTo>
                    <a:cubicBezTo>
                      <a:pt x="5435054" y="1569744"/>
                      <a:pt x="5389562" y="1561782"/>
                      <a:pt x="5378189" y="1550409"/>
                    </a:cubicBezTo>
                    <a:cubicBezTo>
                      <a:pt x="5366816" y="1539036"/>
                      <a:pt x="5362267" y="1527663"/>
                      <a:pt x="5378189" y="1509466"/>
                    </a:cubicBezTo>
                    <a:cubicBezTo>
                      <a:pt x="5394111" y="1491269"/>
                      <a:pt x="5466899" y="1465111"/>
                      <a:pt x="5473723" y="1441227"/>
                    </a:cubicBezTo>
                    <a:cubicBezTo>
                      <a:pt x="5480547" y="1417343"/>
                      <a:pt x="5413446" y="1394597"/>
                      <a:pt x="5419132" y="1366164"/>
                    </a:cubicBezTo>
                    <a:cubicBezTo>
                      <a:pt x="5424819" y="1337731"/>
                      <a:pt x="5496469" y="1308161"/>
                      <a:pt x="5507842" y="1270630"/>
                    </a:cubicBezTo>
                    <a:cubicBezTo>
                      <a:pt x="5519215" y="1233099"/>
                      <a:pt x="5511254" y="1171683"/>
                      <a:pt x="5487371" y="1140976"/>
                    </a:cubicBezTo>
                    <a:cubicBezTo>
                      <a:pt x="5463488" y="1110269"/>
                      <a:pt x="5385013" y="1113680"/>
                      <a:pt x="5364541" y="1086385"/>
                    </a:cubicBezTo>
                    <a:cubicBezTo>
                      <a:pt x="5344069" y="1059090"/>
                      <a:pt x="5379326" y="998812"/>
                      <a:pt x="5364541" y="977203"/>
                    </a:cubicBezTo>
                    <a:cubicBezTo>
                      <a:pt x="5349756" y="955594"/>
                      <a:pt x="5294027" y="972653"/>
                      <a:pt x="5275830" y="956731"/>
                    </a:cubicBezTo>
                    <a:cubicBezTo>
                      <a:pt x="5257633" y="940809"/>
                      <a:pt x="5274693" y="907827"/>
                      <a:pt x="5255359" y="881669"/>
                    </a:cubicBezTo>
                    <a:cubicBezTo>
                      <a:pt x="5236025" y="855511"/>
                      <a:pt x="5174609" y="823666"/>
                      <a:pt x="5159824" y="799782"/>
                    </a:cubicBezTo>
                    <a:cubicBezTo>
                      <a:pt x="5145039" y="775898"/>
                      <a:pt x="5174609" y="754289"/>
                      <a:pt x="5166648" y="738367"/>
                    </a:cubicBezTo>
                    <a:cubicBezTo>
                      <a:pt x="5158687" y="722445"/>
                      <a:pt x="5124567" y="741779"/>
                      <a:pt x="5112057" y="704248"/>
                    </a:cubicBezTo>
                    <a:cubicBezTo>
                      <a:pt x="5099547" y="666717"/>
                      <a:pt x="5113195" y="556397"/>
                      <a:pt x="5091586" y="513179"/>
                    </a:cubicBezTo>
                    <a:cubicBezTo>
                      <a:pt x="5069977" y="469961"/>
                      <a:pt x="5013111" y="466549"/>
                      <a:pt x="4982404" y="444940"/>
                    </a:cubicBezTo>
                    <a:cubicBezTo>
                      <a:pt x="4951697" y="423331"/>
                      <a:pt x="4930087" y="393762"/>
                      <a:pt x="4907341" y="383526"/>
                    </a:cubicBezTo>
                    <a:cubicBezTo>
                      <a:pt x="4884595" y="373290"/>
                      <a:pt x="4867535" y="378977"/>
                      <a:pt x="4845926" y="383526"/>
                    </a:cubicBezTo>
                    <a:cubicBezTo>
                      <a:pt x="4824317" y="388075"/>
                      <a:pt x="4791335" y="424469"/>
                      <a:pt x="4777687" y="410821"/>
                    </a:cubicBezTo>
                    <a:cubicBezTo>
                      <a:pt x="4764039" y="397173"/>
                      <a:pt x="4782236" y="320973"/>
                      <a:pt x="4764039" y="301639"/>
                    </a:cubicBezTo>
                    <a:cubicBezTo>
                      <a:pt x="4745842" y="282305"/>
                      <a:pt x="4694663" y="285717"/>
                      <a:pt x="4668505" y="294815"/>
                    </a:cubicBezTo>
                    <a:cubicBezTo>
                      <a:pt x="4642347" y="303913"/>
                      <a:pt x="4627562" y="351681"/>
                      <a:pt x="4607090" y="356230"/>
                    </a:cubicBezTo>
                    <a:cubicBezTo>
                      <a:pt x="4586618" y="360779"/>
                      <a:pt x="4561597" y="327797"/>
                      <a:pt x="4545675" y="322111"/>
                    </a:cubicBezTo>
                    <a:cubicBezTo>
                      <a:pt x="4529753" y="316425"/>
                      <a:pt x="4519517" y="315287"/>
                      <a:pt x="4511556" y="322111"/>
                    </a:cubicBezTo>
                    <a:cubicBezTo>
                      <a:pt x="4503595" y="328935"/>
                      <a:pt x="4496771" y="349406"/>
                      <a:pt x="4497908" y="363054"/>
                    </a:cubicBezTo>
                    <a:cubicBezTo>
                      <a:pt x="4499045" y="376702"/>
                      <a:pt x="4520655" y="383525"/>
                      <a:pt x="4518380" y="403997"/>
                    </a:cubicBezTo>
                    <a:cubicBezTo>
                      <a:pt x="4516105" y="424469"/>
                      <a:pt x="4489947" y="454039"/>
                      <a:pt x="4484260" y="485884"/>
                    </a:cubicBezTo>
                    <a:cubicBezTo>
                      <a:pt x="4478573" y="517729"/>
                      <a:pt x="4501320" y="559809"/>
                      <a:pt x="4484260" y="595066"/>
                    </a:cubicBezTo>
                    <a:cubicBezTo>
                      <a:pt x="4467200" y="630323"/>
                      <a:pt x="4400099" y="655344"/>
                      <a:pt x="4381902" y="697424"/>
                    </a:cubicBezTo>
                    <a:cubicBezTo>
                      <a:pt x="4363705" y="739504"/>
                      <a:pt x="4389863" y="803194"/>
                      <a:pt x="4375078" y="847549"/>
                    </a:cubicBezTo>
                    <a:cubicBezTo>
                      <a:pt x="4360293" y="891904"/>
                      <a:pt x="4320487" y="946495"/>
                      <a:pt x="4293192" y="963555"/>
                    </a:cubicBezTo>
                    <a:cubicBezTo>
                      <a:pt x="4265897" y="980615"/>
                      <a:pt x="4219266" y="965830"/>
                      <a:pt x="4211305" y="949908"/>
                    </a:cubicBezTo>
                    <a:cubicBezTo>
                      <a:pt x="4203344" y="933986"/>
                      <a:pt x="4249973" y="885081"/>
                      <a:pt x="4245424" y="868021"/>
                    </a:cubicBezTo>
                    <a:cubicBezTo>
                      <a:pt x="4240875" y="850961"/>
                      <a:pt x="4210168" y="832764"/>
                      <a:pt x="4184010" y="847549"/>
                    </a:cubicBezTo>
                    <a:cubicBezTo>
                      <a:pt x="4157852" y="862334"/>
                      <a:pt x="4104397" y="923749"/>
                      <a:pt x="4088475" y="956731"/>
                    </a:cubicBezTo>
                    <a:cubicBezTo>
                      <a:pt x="4072553" y="989713"/>
                      <a:pt x="4114633" y="1038618"/>
                      <a:pt x="4088475" y="1045442"/>
                    </a:cubicBezTo>
                    <a:cubicBezTo>
                      <a:pt x="4062317" y="1052266"/>
                      <a:pt x="3964508" y="1020421"/>
                      <a:pt x="3931526" y="997675"/>
                    </a:cubicBezTo>
                    <a:cubicBezTo>
                      <a:pt x="3898544" y="974929"/>
                      <a:pt x="3890583" y="949907"/>
                      <a:pt x="3890583" y="908964"/>
                    </a:cubicBezTo>
                    <a:cubicBezTo>
                      <a:pt x="3890583" y="868021"/>
                      <a:pt x="3932663" y="796370"/>
                      <a:pt x="3931526" y="752015"/>
                    </a:cubicBezTo>
                    <a:cubicBezTo>
                      <a:pt x="3930389" y="707660"/>
                      <a:pt x="3895132" y="670128"/>
                      <a:pt x="3883759" y="642833"/>
                    </a:cubicBezTo>
                    <a:cubicBezTo>
                      <a:pt x="3872386" y="615538"/>
                      <a:pt x="3887171" y="606439"/>
                      <a:pt x="3863287" y="588242"/>
                    </a:cubicBezTo>
                    <a:cubicBezTo>
                      <a:pt x="3839403" y="570045"/>
                      <a:pt x="3780263" y="537063"/>
                      <a:pt x="3740457" y="533651"/>
                    </a:cubicBezTo>
                    <a:cubicBezTo>
                      <a:pt x="3700651" y="530239"/>
                      <a:pt x="3658570" y="567770"/>
                      <a:pt x="3624451" y="567770"/>
                    </a:cubicBezTo>
                    <a:cubicBezTo>
                      <a:pt x="3590332" y="567770"/>
                      <a:pt x="3557350" y="537063"/>
                      <a:pt x="3535741" y="533651"/>
                    </a:cubicBezTo>
                    <a:cubicBezTo>
                      <a:pt x="3514132" y="530239"/>
                      <a:pt x="3501622" y="532514"/>
                      <a:pt x="3494798" y="547299"/>
                    </a:cubicBezTo>
                    <a:cubicBezTo>
                      <a:pt x="3487974" y="562084"/>
                      <a:pt x="3506171" y="609851"/>
                      <a:pt x="3494798" y="622361"/>
                    </a:cubicBezTo>
                    <a:cubicBezTo>
                      <a:pt x="3483425" y="634871"/>
                      <a:pt x="3453855" y="623498"/>
                      <a:pt x="3426559" y="622361"/>
                    </a:cubicBezTo>
                    <a:cubicBezTo>
                      <a:pt x="3399263" y="621224"/>
                      <a:pt x="3362869" y="606438"/>
                      <a:pt x="3331024" y="615537"/>
                    </a:cubicBezTo>
                    <a:cubicBezTo>
                      <a:pt x="3299179" y="624636"/>
                      <a:pt x="3261648" y="666716"/>
                      <a:pt x="3235490" y="676952"/>
                    </a:cubicBezTo>
                    <a:cubicBezTo>
                      <a:pt x="3209332" y="687188"/>
                      <a:pt x="3212744" y="719032"/>
                      <a:pt x="3174075" y="676952"/>
                    </a:cubicBezTo>
                    <a:cubicBezTo>
                      <a:pt x="3135406" y="634871"/>
                      <a:pt x="3028499" y="477923"/>
                      <a:pt x="3003478" y="424469"/>
                    </a:cubicBezTo>
                    <a:cubicBezTo>
                      <a:pt x="2978457" y="371015"/>
                      <a:pt x="3026225" y="374427"/>
                      <a:pt x="3023950" y="356230"/>
                    </a:cubicBezTo>
                    <a:cubicBezTo>
                      <a:pt x="3021675" y="338033"/>
                      <a:pt x="2979594" y="349406"/>
                      <a:pt x="2989830" y="315287"/>
                    </a:cubicBezTo>
                    <a:cubicBezTo>
                      <a:pt x="3000066" y="281168"/>
                      <a:pt x="3070580" y="195869"/>
                      <a:pt x="3085365" y="151514"/>
                    </a:cubicBezTo>
                    <a:cubicBezTo>
                      <a:pt x="3100150" y="107159"/>
                      <a:pt x="3091051" y="74176"/>
                      <a:pt x="3078541" y="49155"/>
                    </a:cubicBezTo>
                    <a:cubicBezTo>
                      <a:pt x="3066031" y="24134"/>
                      <a:pt x="3038735" y="3663"/>
                      <a:pt x="3010302" y="1388"/>
                    </a:cubicBezTo>
                    <a:cubicBezTo>
                      <a:pt x="2981869" y="-887"/>
                      <a:pt x="2931827" y="35508"/>
                      <a:pt x="2907944" y="35508"/>
                    </a:cubicBezTo>
                    <a:cubicBezTo>
                      <a:pt x="2884061" y="35508"/>
                      <a:pt x="2886335" y="4800"/>
                      <a:pt x="2867001" y="1388"/>
                    </a:cubicBezTo>
                    <a:cubicBezTo>
                      <a:pt x="2847667" y="-2024"/>
                      <a:pt x="2806723" y="251"/>
                      <a:pt x="2791938" y="15036"/>
                    </a:cubicBezTo>
                    <a:cubicBezTo>
                      <a:pt x="2777153" y="29821"/>
                      <a:pt x="2785114" y="68490"/>
                      <a:pt x="2778290" y="90099"/>
                    </a:cubicBezTo>
                    <a:cubicBezTo>
                      <a:pt x="2771466" y="111708"/>
                      <a:pt x="2758956" y="120807"/>
                      <a:pt x="2750995" y="144690"/>
                    </a:cubicBezTo>
                    <a:cubicBezTo>
                      <a:pt x="2743034" y="168573"/>
                      <a:pt x="2730523" y="207242"/>
                      <a:pt x="2730523" y="233400"/>
                    </a:cubicBezTo>
                    <a:cubicBezTo>
                      <a:pt x="2730523" y="259558"/>
                      <a:pt x="2783977" y="273206"/>
                      <a:pt x="2750995" y="301639"/>
                    </a:cubicBezTo>
                    <a:cubicBezTo>
                      <a:pt x="2718013" y="330072"/>
                      <a:pt x="2576985" y="397173"/>
                      <a:pt x="2532630" y="403997"/>
                    </a:cubicBezTo>
                    <a:cubicBezTo>
                      <a:pt x="2488275" y="410821"/>
                      <a:pt x="2505334" y="355092"/>
                      <a:pt x="2484863" y="342582"/>
                    </a:cubicBezTo>
                    <a:cubicBezTo>
                      <a:pt x="2464392" y="330072"/>
                      <a:pt x="2427998" y="313011"/>
                      <a:pt x="2409801" y="328934"/>
                    </a:cubicBezTo>
                    <a:cubicBezTo>
                      <a:pt x="2391604" y="344856"/>
                      <a:pt x="2383642" y="415371"/>
                      <a:pt x="2375681" y="438117"/>
                    </a:cubicBezTo>
                    <a:cubicBezTo>
                      <a:pt x="2367720" y="460863"/>
                      <a:pt x="2374543" y="462000"/>
                      <a:pt x="2362033" y="465412"/>
                    </a:cubicBezTo>
                    <a:cubicBezTo>
                      <a:pt x="2349523" y="468824"/>
                      <a:pt x="2326776" y="459725"/>
                      <a:pt x="2300618" y="458588"/>
                    </a:cubicBezTo>
                    <a:cubicBezTo>
                      <a:pt x="2274460" y="457451"/>
                      <a:pt x="2226693" y="444940"/>
                      <a:pt x="2205084" y="458588"/>
                    </a:cubicBezTo>
                    <a:cubicBezTo>
                      <a:pt x="2183475" y="472236"/>
                      <a:pt x="2190299" y="514317"/>
                      <a:pt x="2170965" y="540475"/>
                    </a:cubicBezTo>
                    <a:cubicBezTo>
                      <a:pt x="2151631" y="566633"/>
                      <a:pt x="2103863" y="570045"/>
                      <a:pt x="2089078" y="615537"/>
                    </a:cubicBezTo>
                    <a:cubicBezTo>
                      <a:pt x="2074293" y="661029"/>
                      <a:pt x="2087940" y="773624"/>
                      <a:pt x="2082254" y="813430"/>
                    </a:cubicBezTo>
                    <a:cubicBezTo>
                      <a:pt x="2076568" y="853236"/>
                      <a:pt x="2049272" y="829352"/>
                      <a:pt x="2054959" y="854373"/>
                    </a:cubicBezTo>
                    <a:cubicBezTo>
                      <a:pt x="2060646" y="879394"/>
                      <a:pt x="2116374" y="922612"/>
                      <a:pt x="2116374" y="963555"/>
                    </a:cubicBezTo>
                    <a:cubicBezTo>
                      <a:pt x="2116374" y="1004498"/>
                      <a:pt x="2070881" y="1059090"/>
                      <a:pt x="2054959" y="1100033"/>
                    </a:cubicBezTo>
                    <a:cubicBezTo>
                      <a:pt x="2039037" y="1140976"/>
                      <a:pt x="2035624" y="1188743"/>
                      <a:pt x="2020839" y="1209215"/>
                    </a:cubicBezTo>
                    <a:cubicBezTo>
                      <a:pt x="2006054" y="1229687"/>
                      <a:pt x="1984445" y="1222863"/>
                      <a:pt x="1966248" y="1222863"/>
                    </a:cubicBezTo>
                    <a:cubicBezTo>
                      <a:pt x="1948051" y="1222863"/>
                      <a:pt x="1929854" y="1203529"/>
                      <a:pt x="1911657" y="1209215"/>
                    </a:cubicBezTo>
                    <a:cubicBezTo>
                      <a:pt x="1893460" y="1214901"/>
                      <a:pt x="1859340" y="1234236"/>
                      <a:pt x="1857066" y="1256982"/>
                    </a:cubicBezTo>
                    <a:cubicBezTo>
                      <a:pt x="1854792" y="1279728"/>
                      <a:pt x="1915070" y="1313848"/>
                      <a:pt x="1898010" y="1345693"/>
                    </a:cubicBezTo>
                    <a:cubicBezTo>
                      <a:pt x="1880950" y="1377538"/>
                      <a:pt x="1776317" y="1444639"/>
                      <a:pt x="1754708" y="1448051"/>
                    </a:cubicBezTo>
                    <a:cubicBezTo>
                      <a:pt x="1733099" y="1451463"/>
                      <a:pt x="1779729" y="1385498"/>
                      <a:pt x="1768356" y="1366164"/>
                    </a:cubicBezTo>
                    <a:cubicBezTo>
                      <a:pt x="1756983" y="1346830"/>
                      <a:pt x="1706941" y="1321809"/>
                      <a:pt x="1686469" y="1332045"/>
                    </a:cubicBezTo>
                    <a:cubicBezTo>
                      <a:pt x="1665997" y="1342281"/>
                      <a:pt x="1680783" y="1435540"/>
                      <a:pt x="1645526" y="1427579"/>
                    </a:cubicBezTo>
                    <a:cubicBezTo>
                      <a:pt x="1610269" y="1419618"/>
                      <a:pt x="1531795" y="1287690"/>
                      <a:pt x="1474929" y="1284278"/>
                    </a:cubicBezTo>
                    <a:cubicBezTo>
                      <a:pt x="1418063" y="1280866"/>
                      <a:pt x="1356648" y="1343419"/>
                      <a:pt x="1304332" y="1407108"/>
                    </a:cubicBezTo>
                    <a:cubicBezTo>
                      <a:pt x="1252016" y="1470797"/>
                      <a:pt x="1203111" y="1587941"/>
                      <a:pt x="1161030" y="1666415"/>
                    </a:cubicBezTo>
                    <a:cubicBezTo>
                      <a:pt x="1118949" y="1744889"/>
                      <a:pt x="1078006" y="1833600"/>
                      <a:pt x="1051848" y="1877955"/>
                    </a:cubicBezTo>
                    <a:cubicBezTo>
                      <a:pt x="1025690" y="1922310"/>
                      <a:pt x="1026827" y="1918898"/>
                      <a:pt x="1004081" y="1932546"/>
                    </a:cubicBezTo>
                    <a:cubicBezTo>
                      <a:pt x="981335" y="1946194"/>
                      <a:pt x="939254" y="1947331"/>
                      <a:pt x="915371" y="1959842"/>
                    </a:cubicBezTo>
                    <a:cubicBezTo>
                      <a:pt x="891487" y="1972352"/>
                      <a:pt x="872153" y="1992824"/>
                      <a:pt x="860780" y="2007609"/>
                    </a:cubicBezTo>
                    <a:cubicBezTo>
                      <a:pt x="849407" y="2022394"/>
                      <a:pt x="850544" y="2034904"/>
                      <a:pt x="847132" y="2048552"/>
                    </a:cubicBezTo>
                    <a:cubicBezTo>
                      <a:pt x="843720" y="2062200"/>
                      <a:pt x="833484" y="2075848"/>
                      <a:pt x="840308" y="2089496"/>
                    </a:cubicBezTo>
                    <a:cubicBezTo>
                      <a:pt x="847132" y="2103144"/>
                      <a:pt x="876702" y="2113379"/>
                      <a:pt x="888075" y="2130439"/>
                    </a:cubicBezTo>
                    <a:cubicBezTo>
                      <a:pt x="899448" y="2147499"/>
                      <a:pt x="894899" y="2160009"/>
                      <a:pt x="908547" y="2191854"/>
                    </a:cubicBezTo>
                    <a:cubicBezTo>
                      <a:pt x="922195" y="2223699"/>
                      <a:pt x="990434" y="2273741"/>
                      <a:pt x="976786" y="23078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 cap="rnd">
                <a:solidFill>
                  <a:schemeClr val="bg1"/>
                </a:solidFill>
              </a:ln>
              <a:effectLst>
                <a:outerShdw blurRad="50800" dist="63500" dir="13500000" algn="br" rotWithShape="0">
                  <a:prstClr val="black">
                    <a:alpha val="5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16348" y="4398384"/>
                <a:ext cx="1182048" cy="374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从江县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81876" y="3819210"/>
                <a:ext cx="1021992" cy="340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贯洞镇</a:t>
                </a:r>
              </a:p>
            </p:txBody>
          </p:sp>
          <p:sp>
            <p:nvSpPr>
              <p:cNvPr id="11" name="Freeform 540"/>
              <p:cNvSpPr>
                <a:spLocks noChangeAspect="1" noEditPoints="1"/>
              </p:cNvSpPr>
              <p:nvPr/>
            </p:nvSpPr>
            <p:spPr bwMode="auto">
              <a:xfrm>
                <a:off x="7898567" y="3283701"/>
                <a:ext cx="208221" cy="341874"/>
              </a:xfrm>
              <a:custGeom>
                <a:avLst/>
                <a:gdLst>
                  <a:gd name="T0" fmla="*/ 65 w 130"/>
                  <a:gd name="T1" fmla="*/ 0 h 212"/>
                  <a:gd name="T2" fmla="*/ 0 w 130"/>
                  <a:gd name="T3" fmla="*/ 66 h 212"/>
                  <a:gd name="T4" fmla="*/ 65 w 130"/>
                  <a:gd name="T5" fmla="*/ 212 h 212"/>
                  <a:gd name="T6" fmla="*/ 130 w 130"/>
                  <a:gd name="T7" fmla="*/ 66 h 212"/>
                  <a:gd name="T8" fmla="*/ 65 w 130"/>
                  <a:gd name="T9" fmla="*/ 0 h 212"/>
                  <a:gd name="T10" fmla="*/ 65 w 130"/>
                  <a:gd name="T11" fmla="*/ 81 h 212"/>
                  <a:gd name="T12" fmla="*/ 45 w 130"/>
                  <a:gd name="T13" fmla="*/ 61 h 212"/>
                  <a:gd name="T14" fmla="*/ 65 w 130"/>
                  <a:gd name="T15" fmla="*/ 41 h 212"/>
                  <a:gd name="T16" fmla="*/ 85 w 130"/>
                  <a:gd name="T17" fmla="*/ 61 h 212"/>
                  <a:gd name="T18" fmla="*/ 65 w 130"/>
                  <a:gd name="T19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212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02"/>
                      <a:pt x="65" y="212"/>
                      <a:pt x="65" y="212"/>
                    </a:cubicBezTo>
                    <a:cubicBezTo>
                      <a:pt x="65" y="212"/>
                      <a:pt x="130" y="102"/>
                      <a:pt x="130" y="66"/>
                    </a:cubicBezTo>
                    <a:cubicBezTo>
                      <a:pt x="130" y="30"/>
                      <a:pt x="101" y="0"/>
                      <a:pt x="65" y="0"/>
                    </a:cubicBezTo>
                    <a:close/>
                    <a:moveTo>
                      <a:pt x="65" y="81"/>
                    </a:moveTo>
                    <a:cubicBezTo>
                      <a:pt x="54" y="81"/>
                      <a:pt x="45" y="72"/>
                      <a:pt x="45" y="61"/>
                    </a:cubicBezTo>
                    <a:cubicBezTo>
                      <a:pt x="45" y="50"/>
                      <a:pt x="54" y="41"/>
                      <a:pt x="65" y="41"/>
                    </a:cubicBezTo>
                    <a:cubicBezTo>
                      <a:pt x="76" y="41"/>
                      <a:pt x="85" y="50"/>
                      <a:pt x="85" y="61"/>
                    </a:cubicBezTo>
                    <a:cubicBezTo>
                      <a:pt x="85" y="72"/>
                      <a:pt x="76" y="81"/>
                      <a:pt x="65" y="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540"/>
              <p:cNvSpPr>
                <a:spLocks noEditPoints="1"/>
              </p:cNvSpPr>
              <p:nvPr/>
            </p:nvSpPr>
            <p:spPr bwMode="auto">
              <a:xfrm>
                <a:off x="6367008" y="3817649"/>
                <a:ext cx="305208" cy="501115"/>
              </a:xfrm>
              <a:custGeom>
                <a:avLst/>
                <a:gdLst>
                  <a:gd name="T0" fmla="*/ 65 w 130"/>
                  <a:gd name="T1" fmla="*/ 0 h 212"/>
                  <a:gd name="T2" fmla="*/ 0 w 130"/>
                  <a:gd name="T3" fmla="*/ 66 h 212"/>
                  <a:gd name="T4" fmla="*/ 65 w 130"/>
                  <a:gd name="T5" fmla="*/ 212 h 212"/>
                  <a:gd name="T6" fmla="*/ 130 w 130"/>
                  <a:gd name="T7" fmla="*/ 66 h 212"/>
                  <a:gd name="T8" fmla="*/ 65 w 130"/>
                  <a:gd name="T9" fmla="*/ 0 h 212"/>
                  <a:gd name="T10" fmla="*/ 65 w 130"/>
                  <a:gd name="T11" fmla="*/ 81 h 212"/>
                  <a:gd name="T12" fmla="*/ 45 w 130"/>
                  <a:gd name="T13" fmla="*/ 61 h 212"/>
                  <a:gd name="T14" fmla="*/ 65 w 130"/>
                  <a:gd name="T15" fmla="*/ 41 h 212"/>
                  <a:gd name="T16" fmla="*/ 85 w 130"/>
                  <a:gd name="T17" fmla="*/ 61 h 212"/>
                  <a:gd name="T18" fmla="*/ 65 w 130"/>
                  <a:gd name="T19" fmla="*/ 8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212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02"/>
                      <a:pt x="65" y="212"/>
                      <a:pt x="65" y="212"/>
                    </a:cubicBezTo>
                    <a:cubicBezTo>
                      <a:pt x="65" y="212"/>
                      <a:pt x="130" y="102"/>
                      <a:pt x="130" y="66"/>
                    </a:cubicBezTo>
                    <a:cubicBezTo>
                      <a:pt x="130" y="30"/>
                      <a:pt x="101" y="0"/>
                      <a:pt x="65" y="0"/>
                    </a:cubicBezTo>
                    <a:close/>
                    <a:moveTo>
                      <a:pt x="65" y="81"/>
                    </a:moveTo>
                    <a:cubicBezTo>
                      <a:pt x="54" y="81"/>
                      <a:pt x="45" y="72"/>
                      <a:pt x="45" y="61"/>
                    </a:cubicBezTo>
                    <a:cubicBezTo>
                      <a:pt x="45" y="50"/>
                      <a:pt x="54" y="41"/>
                      <a:pt x="65" y="41"/>
                    </a:cubicBezTo>
                    <a:cubicBezTo>
                      <a:pt x="76" y="41"/>
                      <a:pt x="85" y="50"/>
                      <a:pt x="85" y="61"/>
                    </a:cubicBezTo>
                    <a:cubicBezTo>
                      <a:pt x="85" y="72"/>
                      <a:pt x="76" y="81"/>
                      <a:pt x="65" y="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矩形标注 16"/>
              <p:cNvSpPr/>
              <p:nvPr/>
            </p:nvSpPr>
            <p:spPr>
              <a:xfrm>
                <a:off x="6994697" y="2456892"/>
                <a:ext cx="1609172" cy="360040"/>
              </a:xfrm>
              <a:prstGeom prst="wedgeRectCallout">
                <a:avLst>
                  <a:gd name="adj1" fmla="val -6597"/>
                  <a:gd name="adj2" fmla="val 138692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钩藤深加工区</a:t>
                </a:r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6367009" y="4300220"/>
                <a:ext cx="305208" cy="337025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884368" y="3645024"/>
                <a:ext cx="233199" cy="233199"/>
                <a:chOff x="5724128" y="476672"/>
                <a:chExt cx="305207" cy="305207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5796136" y="54868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5724128" y="476672"/>
                  <a:ext cx="305207" cy="305207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352822" y="1315999"/>
              <a:ext cx="3221374" cy="2481688"/>
              <a:chOff x="827584" y="258796"/>
              <a:chExt cx="4256307" cy="333873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827584" y="258796"/>
                <a:ext cx="3888432" cy="3338731"/>
                <a:chOff x="1639038" y="828943"/>
                <a:chExt cx="6163030" cy="5291773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1639038" y="828943"/>
                  <a:ext cx="6163030" cy="5291773"/>
                </a:xfrm>
                <a:custGeom>
                  <a:avLst/>
                  <a:gdLst>
                    <a:gd name="connsiteX0" fmla="*/ 5640993 w 6163030"/>
                    <a:gd name="connsiteY0" fmla="*/ 1187426 h 5291773"/>
                    <a:gd name="connsiteX1" fmla="*/ 5746500 w 6163030"/>
                    <a:gd name="connsiteY1" fmla="*/ 1046749 h 5291773"/>
                    <a:gd name="connsiteX2" fmla="*/ 5828562 w 6163030"/>
                    <a:gd name="connsiteY2" fmla="*/ 870903 h 5291773"/>
                    <a:gd name="connsiteX3" fmla="*/ 5887177 w 6163030"/>
                    <a:gd name="connsiteY3" fmla="*/ 870903 h 5291773"/>
                    <a:gd name="connsiteX4" fmla="*/ 5910624 w 6163030"/>
                    <a:gd name="connsiteY4" fmla="*/ 1093642 h 5291773"/>
                    <a:gd name="connsiteX5" fmla="*/ 5992685 w 6163030"/>
                    <a:gd name="connsiteY5" fmla="*/ 1093642 h 5291773"/>
                    <a:gd name="connsiteX6" fmla="*/ 5992685 w 6163030"/>
                    <a:gd name="connsiteY6" fmla="*/ 1163980 h 5291773"/>
                    <a:gd name="connsiteX7" fmla="*/ 5910624 w 6163030"/>
                    <a:gd name="connsiteY7" fmla="*/ 1363272 h 5291773"/>
                    <a:gd name="connsiteX8" fmla="*/ 5969239 w 6163030"/>
                    <a:gd name="connsiteY8" fmla="*/ 1374995 h 5291773"/>
                    <a:gd name="connsiteX9" fmla="*/ 5945793 w 6163030"/>
                    <a:gd name="connsiteY9" fmla="*/ 1433611 h 5291773"/>
                    <a:gd name="connsiteX10" fmla="*/ 5934070 w 6163030"/>
                    <a:gd name="connsiteY10" fmla="*/ 1609457 h 5291773"/>
                    <a:gd name="connsiteX11" fmla="*/ 5969239 w 6163030"/>
                    <a:gd name="connsiteY11" fmla="*/ 1738411 h 5291773"/>
                    <a:gd name="connsiteX12" fmla="*/ 6039577 w 6163030"/>
                    <a:gd name="connsiteY12" fmla="*/ 1797026 h 5291773"/>
                    <a:gd name="connsiteX13" fmla="*/ 6109916 w 6163030"/>
                    <a:gd name="connsiteY13" fmla="*/ 1867365 h 5291773"/>
                    <a:gd name="connsiteX14" fmla="*/ 5910624 w 6163030"/>
                    <a:gd name="connsiteY14" fmla="*/ 1996319 h 5291773"/>
                    <a:gd name="connsiteX15" fmla="*/ 5922347 w 6163030"/>
                    <a:gd name="connsiteY15" fmla="*/ 2101826 h 5291773"/>
                    <a:gd name="connsiteX16" fmla="*/ 5816839 w 6163030"/>
                    <a:gd name="connsiteY16" fmla="*/ 2078380 h 5291773"/>
                    <a:gd name="connsiteX17" fmla="*/ 5687885 w 6163030"/>
                    <a:gd name="connsiteY17" fmla="*/ 2113549 h 5291773"/>
                    <a:gd name="connsiteX18" fmla="*/ 5664439 w 6163030"/>
                    <a:gd name="connsiteY18" fmla="*/ 2207334 h 5291773"/>
                    <a:gd name="connsiteX19" fmla="*/ 5582377 w 6163030"/>
                    <a:gd name="connsiteY19" fmla="*/ 2301119 h 5291773"/>
                    <a:gd name="connsiteX20" fmla="*/ 5476870 w 6163030"/>
                    <a:gd name="connsiteY20" fmla="*/ 2383180 h 5291773"/>
                    <a:gd name="connsiteX21" fmla="*/ 5465147 w 6163030"/>
                    <a:gd name="connsiteY21" fmla="*/ 2500411 h 5291773"/>
                    <a:gd name="connsiteX22" fmla="*/ 5652716 w 6163030"/>
                    <a:gd name="connsiteY22" fmla="*/ 2512134 h 5291773"/>
                    <a:gd name="connsiteX23" fmla="*/ 5769947 w 6163030"/>
                    <a:gd name="connsiteY23" fmla="*/ 2453519 h 5291773"/>
                    <a:gd name="connsiteX24" fmla="*/ 5816839 w 6163030"/>
                    <a:gd name="connsiteY24" fmla="*/ 2500411 h 5291773"/>
                    <a:gd name="connsiteX25" fmla="*/ 6039577 w 6163030"/>
                    <a:gd name="connsiteY25" fmla="*/ 2418349 h 5291773"/>
                    <a:gd name="connsiteX26" fmla="*/ 6156808 w 6163030"/>
                    <a:gd name="connsiteY26" fmla="*/ 2570749 h 5291773"/>
                    <a:gd name="connsiteX27" fmla="*/ 6121639 w 6163030"/>
                    <a:gd name="connsiteY27" fmla="*/ 2746595 h 5291773"/>
                    <a:gd name="connsiteX28" fmla="*/ 6156808 w 6163030"/>
                    <a:gd name="connsiteY28" fmla="*/ 2898995 h 5291773"/>
                    <a:gd name="connsiteX29" fmla="*/ 5969239 w 6163030"/>
                    <a:gd name="connsiteY29" fmla="*/ 2981057 h 5291773"/>
                    <a:gd name="connsiteX30" fmla="*/ 6027854 w 6163030"/>
                    <a:gd name="connsiteY30" fmla="*/ 3145180 h 5291773"/>
                    <a:gd name="connsiteX31" fmla="*/ 5934070 w 6163030"/>
                    <a:gd name="connsiteY31" fmla="*/ 3274134 h 5291773"/>
                    <a:gd name="connsiteX32" fmla="*/ 5898900 w 6163030"/>
                    <a:gd name="connsiteY32" fmla="*/ 3438257 h 5291773"/>
                    <a:gd name="connsiteX33" fmla="*/ 6098193 w 6163030"/>
                    <a:gd name="connsiteY33" fmla="*/ 3438257 h 5291773"/>
                    <a:gd name="connsiteX34" fmla="*/ 6109916 w 6163030"/>
                    <a:gd name="connsiteY34" fmla="*/ 3578934 h 5291773"/>
                    <a:gd name="connsiteX35" fmla="*/ 6109916 w 6163030"/>
                    <a:gd name="connsiteY35" fmla="*/ 3707888 h 5291773"/>
                    <a:gd name="connsiteX36" fmla="*/ 6039577 w 6163030"/>
                    <a:gd name="connsiteY36" fmla="*/ 3907180 h 5291773"/>
                    <a:gd name="connsiteX37" fmla="*/ 5957516 w 6163030"/>
                    <a:gd name="connsiteY37" fmla="*/ 4071303 h 5291773"/>
                    <a:gd name="connsiteX38" fmla="*/ 5805116 w 6163030"/>
                    <a:gd name="connsiteY38" fmla="*/ 4024411 h 5291773"/>
                    <a:gd name="connsiteX39" fmla="*/ 5570654 w 6163030"/>
                    <a:gd name="connsiteY39" fmla="*/ 4000965 h 5291773"/>
                    <a:gd name="connsiteX40" fmla="*/ 5558931 w 6163030"/>
                    <a:gd name="connsiteY40" fmla="*/ 4071303 h 5291773"/>
                    <a:gd name="connsiteX41" fmla="*/ 5711331 w 6163030"/>
                    <a:gd name="connsiteY41" fmla="*/ 4106472 h 5291773"/>
                    <a:gd name="connsiteX42" fmla="*/ 5629270 w 6163030"/>
                    <a:gd name="connsiteY42" fmla="*/ 4223703 h 5291773"/>
                    <a:gd name="connsiteX43" fmla="*/ 5558931 w 6163030"/>
                    <a:gd name="connsiteY43" fmla="*/ 4294042 h 5291773"/>
                    <a:gd name="connsiteX44" fmla="*/ 5406531 w 6163030"/>
                    <a:gd name="connsiteY44" fmla="*/ 4223703 h 5291773"/>
                    <a:gd name="connsiteX45" fmla="*/ 5324470 w 6163030"/>
                    <a:gd name="connsiteY45" fmla="*/ 4153365 h 5291773"/>
                    <a:gd name="connsiteX46" fmla="*/ 5289300 w 6163030"/>
                    <a:gd name="connsiteY46" fmla="*/ 4282319 h 5291773"/>
                    <a:gd name="connsiteX47" fmla="*/ 5218962 w 6163030"/>
                    <a:gd name="connsiteY47" fmla="*/ 4364380 h 5291773"/>
                    <a:gd name="connsiteX48" fmla="*/ 5195516 w 6163030"/>
                    <a:gd name="connsiteY48" fmla="*/ 4528503 h 5291773"/>
                    <a:gd name="connsiteX49" fmla="*/ 5078285 w 6163030"/>
                    <a:gd name="connsiteY49" fmla="*/ 4387826 h 5291773"/>
                    <a:gd name="connsiteX50" fmla="*/ 4961054 w 6163030"/>
                    <a:gd name="connsiteY50" fmla="*/ 4340934 h 5291773"/>
                    <a:gd name="connsiteX51" fmla="*/ 4925885 w 6163030"/>
                    <a:gd name="connsiteY51" fmla="*/ 4270595 h 5291773"/>
                    <a:gd name="connsiteX52" fmla="*/ 4855547 w 6163030"/>
                    <a:gd name="connsiteY52" fmla="*/ 4434719 h 5291773"/>
                    <a:gd name="connsiteX53" fmla="*/ 4726593 w 6163030"/>
                    <a:gd name="connsiteY53" fmla="*/ 4364380 h 5291773"/>
                    <a:gd name="connsiteX54" fmla="*/ 4714870 w 6163030"/>
                    <a:gd name="connsiteY54" fmla="*/ 4551949 h 5291773"/>
                    <a:gd name="connsiteX55" fmla="*/ 4632808 w 6163030"/>
                    <a:gd name="connsiteY55" fmla="*/ 4657457 h 5291773"/>
                    <a:gd name="connsiteX56" fmla="*/ 4421793 w 6163030"/>
                    <a:gd name="connsiteY56" fmla="*/ 4739519 h 5291773"/>
                    <a:gd name="connsiteX57" fmla="*/ 4304562 w 6163030"/>
                    <a:gd name="connsiteY57" fmla="*/ 4598842 h 5291773"/>
                    <a:gd name="connsiteX58" fmla="*/ 4222500 w 6163030"/>
                    <a:gd name="connsiteY58" fmla="*/ 4610565 h 5291773"/>
                    <a:gd name="connsiteX59" fmla="*/ 4199054 w 6163030"/>
                    <a:gd name="connsiteY59" fmla="*/ 4657457 h 5291773"/>
                    <a:gd name="connsiteX60" fmla="*/ 4175608 w 6163030"/>
                    <a:gd name="connsiteY60" fmla="*/ 4505057 h 5291773"/>
                    <a:gd name="connsiteX61" fmla="*/ 4034931 w 6163030"/>
                    <a:gd name="connsiteY61" fmla="*/ 4610565 h 5291773"/>
                    <a:gd name="connsiteX62" fmla="*/ 3976316 w 6163030"/>
                    <a:gd name="connsiteY62" fmla="*/ 4528503 h 5291773"/>
                    <a:gd name="connsiteX63" fmla="*/ 3882531 w 6163030"/>
                    <a:gd name="connsiteY63" fmla="*/ 4364380 h 5291773"/>
                    <a:gd name="connsiteX64" fmla="*/ 3777024 w 6163030"/>
                    <a:gd name="connsiteY64" fmla="*/ 4223703 h 5291773"/>
                    <a:gd name="connsiteX65" fmla="*/ 3589454 w 6163030"/>
                    <a:gd name="connsiteY65" fmla="*/ 4294042 h 5291773"/>
                    <a:gd name="connsiteX66" fmla="*/ 3554285 w 6163030"/>
                    <a:gd name="connsiteY66" fmla="*/ 4399549 h 5291773"/>
                    <a:gd name="connsiteX67" fmla="*/ 3519116 w 6163030"/>
                    <a:gd name="connsiteY67" fmla="*/ 4434719 h 5291773"/>
                    <a:gd name="connsiteX68" fmla="*/ 3542562 w 6163030"/>
                    <a:gd name="connsiteY68" fmla="*/ 4622288 h 5291773"/>
                    <a:gd name="connsiteX69" fmla="*/ 3401885 w 6163030"/>
                    <a:gd name="connsiteY69" fmla="*/ 4657457 h 5291773"/>
                    <a:gd name="connsiteX70" fmla="*/ 3272931 w 6163030"/>
                    <a:gd name="connsiteY70" fmla="*/ 4692626 h 5291773"/>
                    <a:gd name="connsiteX71" fmla="*/ 3143977 w 6163030"/>
                    <a:gd name="connsiteY71" fmla="*/ 4692626 h 5291773"/>
                    <a:gd name="connsiteX72" fmla="*/ 3061916 w 6163030"/>
                    <a:gd name="connsiteY72" fmla="*/ 4809857 h 5291773"/>
                    <a:gd name="connsiteX73" fmla="*/ 2886070 w 6163030"/>
                    <a:gd name="connsiteY73" fmla="*/ 4903642 h 5291773"/>
                    <a:gd name="connsiteX74" fmla="*/ 2686777 w 6163030"/>
                    <a:gd name="connsiteY74" fmla="*/ 4903642 h 5291773"/>
                    <a:gd name="connsiteX75" fmla="*/ 2733670 w 6163030"/>
                    <a:gd name="connsiteY75" fmla="*/ 4997426 h 5291773"/>
                    <a:gd name="connsiteX76" fmla="*/ 2663331 w 6163030"/>
                    <a:gd name="connsiteY76" fmla="*/ 5149826 h 5291773"/>
                    <a:gd name="connsiteX77" fmla="*/ 2510931 w 6163030"/>
                    <a:gd name="connsiteY77" fmla="*/ 5278780 h 5291773"/>
                    <a:gd name="connsiteX78" fmla="*/ 2393700 w 6163030"/>
                    <a:gd name="connsiteY78" fmla="*/ 5184995 h 5291773"/>
                    <a:gd name="connsiteX79" fmla="*/ 2264747 w 6163030"/>
                    <a:gd name="connsiteY79" fmla="*/ 5208442 h 5291773"/>
                    <a:gd name="connsiteX80" fmla="*/ 2124070 w 6163030"/>
                    <a:gd name="connsiteY80" fmla="*/ 5102934 h 5291773"/>
                    <a:gd name="connsiteX81" fmla="*/ 1948224 w 6163030"/>
                    <a:gd name="connsiteY81" fmla="*/ 5126380 h 5291773"/>
                    <a:gd name="connsiteX82" fmla="*/ 1913054 w 6163030"/>
                    <a:gd name="connsiteY82" fmla="*/ 4962257 h 5291773"/>
                    <a:gd name="connsiteX83" fmla="*/ 1748931 w 6163030"/>
                    <a:gd name="connsiteY83" fmla="*/ 4962257 h 5291773"/>
                    <a:gd name="connsiteX84" fmla="*/ 1690316 w 6163030"/>
                    <a:gd name="connsiteY84" fmla="*/ 4880195 h 5291773"/>
                    <a:gd name="connsiteX85" fmla="*/ 1526193 w 6163030"/>
                    <a:gd name="connsiteY85" fmla="*/ 5044319 h 5291773"/>
                    <a:gd name="connsiteX86" fmla="*/ 1467577 w 6163030"/>
                    <a:gd name="connsiteY86" fmla="*/ 5149826 h 5291773"/>
                    <a:gd name="connsiteX87" fmla="*/ 1350347 w 6163030"/>
                    <a:gd name="connsiteY87" fmla="*/ 5184995 h 5291773"/>
                    <a:gd name="connsiteX88" fmla="*/ 1256562 w 6163030"/>
                    <a:gd name="connsiteY88" fmla="*/ 5290503 h 5291773"/>
                    <a:gd name="connsiteX89" fmla="*/ 1068993 w 6163030"/>
                    <a:gd name="connsiteY89" fmla="*/ 5231888 h 5291773"/>
                    <a:gd name="connsiteX90" fmla="*/ 975208 w 6163030"/>
                    <a:gd name="connsiteY90" fmla="*/ 5067765 h 5291773"/>
                    <a:gd name="connsiteX91" fmla="*/ 1162777 w 6163030"/>
                    <a:gd name="connsiteY91" fmla="*/ 4915365 h 5291773"/>
                    <a:gd name="connsiteX92" fmla="*/ 1151054 w 6163030"/>
                    <a:gd name="connsiteY92" fmla="*/ 4798134 h 5291773"/>
                    <a:gd name="connsiteX93" fmla="*/ 1221393 w 6163030"/>
                    <a:gd name="connsiteY93" fmla="*/ 4716072 h 5291773"/>
                    <a:gd name="connsiteX94" fmla="*/ 1291731 w 6163030"/>
                    <a:gd name="connsiteY94" fmla="*/ 4657457 h 5291773"/>
                    <a:gd name="connsiteX95" fmla="*/ 1209670 w 6163030"/>
                    <a:gd name="connsiteY95" fmla="*/ 4563672 h 5291773"/>
                    <a:gd name="connsiteX96" fmla="*/ 1010377 w 6163030"/>
                    <a:gd name="connsiteY96" fmla="*/ 4446442 h 5291773"/>
                    <a:gd name="connsiteX97" fmla="*/ 1010377 w 6163030"/>
                    <a:gd name="connsiteY97" fmla="*/ 4317488 h 5291773"/>
                    <a:gd name="connsiteX98" fmla="*/ 881424 w 6163030"/>
                    <a:gd name="connsiteY98" fmla="*/ 4329211 h 5291773"/>
                    <a:gd name="connsiteX99" fmla="*/ 881424 w 6163030"/>
                    <a:gd name="connsiteY99" fmla="*/ 4235426 h 5291773"/>
                    <a:gd name="connsiteX100" fmla="*/ 717300 w 6163030"/>
                    <a:gd name="connsiteY100" fmla="*/ 4165088 h 5291773"/>
                    <a:gd name="connsiteX101" fmla="*/ 822808 w 6163030"/>
                    <a:gd name="connsiteY101" fmla="*/ 3965795 h 5291773"/>
                    <a:gd name="connsiteX102" fmla="*/ 940039 w 6163030"/>
                    <a:gd name="connsiteY102" fmla="*/ 3731334 h 5291773"/>
                    <a:gd name="connsiteX103" fmla="*/ 951762 w 6163030"/>
                    <a:gd name="connsiteY103" fmla="*/ 3567211 h 5291773"/>
                    <a:gd name="connsiteX104" fmla="*/ 1104162 w 6163030"/>
                    <a:gd name="connsiteY104" fmla="*/ 3391365 h 5291773"/>
                    <a:gd name="connsiteX105" fmla="*/ 1068993 w 6163030"/>
                    <a:gd name="connsiteY105" fmla="*/ 3168626 h 5291773"/>
                    <a:gd name="connsiteX106" fmla="*/ 881424 w 6163030"/>
                    <a:gd name="connsiteY106" fmla="*/ 3039672 h 5291773"/>
                    <a:gd name="connsiteX107" fmla="*/ 822808 w 6163030"/>
                    <a:gd name="connsiteY107" fmla="*/ 2934165 h 5291773"/>
                    <a:gd name="connsiteX108" fmla="*/ 775916 w 6163030"/>
                    <a:gd name="connsiteY108" fmla="*/ 3074842 h 5291773"/>
                    <a:gd name="connsiteX109" fmla="*/ 682131 w 6163030"/>
                    <a:gd name="connsiteY109" fmla="*/ 2992780 h 5291773"/>
                    <a:gd name="connsiteX110" fmla="*/ 553177 w 6163030"/>
                    <a:gd name="connsiteY110" fmla="*/ 3086565 h 5291773"/>
                    <a:gd name="connsiteX111" fmla="*/ 412500 w 6163030"/>
                    <a:gd name="connsiteY111" fmla="*/ 3145180 h 5291773"/>
                    <a:gd name="connsiteX112" fmla="*/ 224931 w 6163030"/>
                    <a:gd name="connsiteY112" fmla="*/ 2969334 h 5291773"/>
                    <a:gd name="connsiteX113" fmla="*/ 95977 w 6163030"/>
                    <a:gd name="connsiteY113" fmla="*/ 2840380 h 5291773"/>
                    <a:gd name="connsiteX114" fmla="*/ 166316 w 6163030"/>
                    <a:gd name="connsiteY114" fmla="*/ 2664534 h 5291773"/>
                    <a:gd name="connsiteX115" fmla="*/ 2193 w 6163030"/>
                    <a:gd name="connsiteY115" fmla="*/ 2512134 h 5291773"/>
                    <a:gd name="connsiteX116" fmla="*/ 306993 w 6163030"/>
                    <a:gd name="connsiteY116" fmla="*/ 2230780 h 5291773"/>
                    <a:gd name="connsiteX117" fmla="*/ 377331 w 6163030"/>
                    <a:gd name="connsiteY117" fmla="*/ 2090103 h 5291773"/>
                    <a:gd name="connsiteX118" fmla="*/ 459393 w 6163030"/>
                    <a:gd name="connsiteY118" fmla="*/ 2101826 h 5291773"/>
                    <a:gd name="connsiteX119" fmla="*/ 611793 w 6163030"/>
                    <a:gd name="connsiteY119" fmla="*/ 2242503 h 5291773"/>
                    <a:gd name="connsiteX120" fmla="*/ 811085 w 6163030"/>
                    <a:gd name="connsiteY120" fmla="*/ 2031488 h 5291773"/>
                    <a:gd name="connsiteX121" fmla="*/ 1045547 w 6163030"/>
                    <a:gd name="connsiteY121" fmla="*/ 2172165 h 5291773"/>
                    <a:gd name="connsiteX122" fmla="*/ 1209670 w 6163030"/>
                    <a:gd name="connsiteY122" fmla="*/ 2148719 h 5291773"/>
                    <a:gd name="connsiteX123" fmla="*/ 1315177 w 6163030"/>
                    <a:gd name="connsiteY123" fmla="*/ 2172165 h 5291773"/>
                    <a:gd name="connsiteX124" fmla="*/ 1373793 w 6163030"/>
                    <a:gd name="connsiteY124" fmla="*/ 2230780 h 5291773"/>
                    <a:gd name="connsiteX125" fmla="*/ 1573085 w 6163030"/>
                    <a:gd name="connsiteY125" fmla="*/ 2090103 h 5291773"/>
                    <a:gd name="connsiteX126" fmla="*/ 1690316 w 6163030"/>
                    <a:gd name="connsiteY126" fmla="*/ 2125272 h 5291773"/>
                    <a:gd name="connsiteX127" fmla="*/ 1678593 w 6163030"/>
                    <a:gd name="connsiteY127" fmla="*/ 1925980 h 5291773"/>
                    <a:gd name="connsiteX128" fmla="*/ 1842716 w 6163030"/>
                    <a:gd name="connsiteY128" fmla="*/ 1668072 h 5291773"/>
                    <a:gd name="connsiteX129" fmla="*/ 2100624 w 6163030"/>
                    <a:gd name="connsiteY129" fmla="*/ 1785303 h 5291773"/>
                    <a:gd name="connsiteX130" fmla="*/ 2206131 w 6163030"/>
                    <a:gd name="connsiteY130" fmla="*/ 1785303 h 5291773"/>
                    <a:gd name="connsiteX131" fmla="*/ 2663331 w 6163030"/>
                    <a:gd name="connsiteY131" fmla="*/ 1726688 h 5291773"/>
                    <a:gd name="connsiteX132" fmla="*/ 2827454 w 6163030"/>
                    <a:gd name="connsiteY132" fmla="*/ 1668072 h 5291773"/>
                    <a:gd name="connsiteX133" fmla="*/ 2886070 w 6163030"/>
                    <a:gd name="connsiteY133" fmla="*/ 1609457 h 5291773"/>
                    <a:gd name="connsiteX134" fmla="*/ 2815731 w 6163030"/>
                    <a:gd name="connsiteY134" fmla="*/ 1457057 h 5291773"/>
                    <a:gd name="connsiteX135" fmla="*/ 2710224 w 6163030"/>
                    <a:gd name="connsiteY135" fmla="*/ 1269488 h 5291773"/>
                    <a:gd name="connsiteX136" fmla="*/ 2440593 w 6163030"/>
                    <a:gd name="connsiteY136" fmla="*/ 1269488 h 5291773"/>
                    <a:gd name="connsiteX137" fmla="*/ 2381977 w 6163030"/>
                    <a:gd name="connsiteY137" fmla="*/ 1152257 h 5291773"/>
                    <a:gd name="connsiteX138" fmla="*/ 2241300 w 6163030"/>
                    <a:gd name="connsiteY138" fmla="*/ 1105365 h 5291773"/>
                    <a:gd name="connsiteX139" fmla="*/ 2124070 w 6163030"/>
                    <a:gd name="connsiteY139" fmla="*/ 1058472 h 5291773"/>
                    <a:gd name="connsiteX140" fmla="*/ 2065454 w 6163030"/>
                    <a:gd name="connsiteY140" fmla="*/ 824011 h 5291773"/>
                    <a:gd name="connsiteX141" fmla="*/ 2335085 w 6163030"/>
                    <a:gd name="connsiteY141" fmla="*/ 695057 h 5291773"/>
                    <a:gd name="connsiteX142" fmla="*/ 2510931 w 6163030"/>
                    <a:gd name="connsiteY142" fmla="*/ 554380 h 5291773"/>
                    <a:gd name="connsiteX143" fmla="*/ 2827454 w 6163030"/>
                    <a:gd name="connsiteY143" fmla="*/ 824011 h 5291773"/>
                    <a:gd name="connsiteX144" fmla="*/ 2944685 w 6163030"/>
                    <a:gd name="connsiteY144" fmla="*/ 870903 h 5291773"/>
                    <a:gd name="connsiteX145" fmla="*/ 2979854 w 6163030"/>
                    <a:gd name="connsiteY145" fmla="*/ 753672 h 5291773"/>
                    <a:gd name="connsiteX146" fmla="*/ 2991577 w 6163030"/>
                    <a:gd name="connsiteY146" fmla="*/ 519211 h 5291773"/>
                    <a:gd name="connsiteX147" fmla="*/ 3120531 w 6163030"/>
                    <a:gd name="connsiteY147" fmla="*/ 507488 h 5291773"/>
                    <a:gd name="connsiteX148" fmla="*/ 3167424 w 6163030"/>
                    <a:gd name="connsiteY148" fmla="*/ 718503 h 5291773"/>
                    <a:gd name="connsiteX149" fmla="*/ 3120531 w 6163030"/>
                    <a:gd name="connsiteY149" fmla="*/ 859180 h 5291773"/>
                    <a:gd name="connsiteX150" fmla="*/ 3272931 w 6163030"/>
                    <a:gd name="connsiteY150" fmla="*/ 812288 h 5291773"/>
                    <a:gd name="connsiteX151" fmla="*/ 3319824 w 6163030"/>
                    <a:gd name="connsiteY151" fmla="*/ 659888 h 5291773"/>
                    <a:gd name="connsiteX152" fmla="*/ 3425331 w 6163030"/>
                    <a:gd name="connsiteY152" fmla="*/ 484042 h 5291773"/>
                    <a:gd name="connsiteX153" fmla="*/ 3530839 w 6163030"/>
                    <a:gd name="connsiteY153" fmla="*/ 507488 h 5291773"/>
                    <a:gd name="connsiteX154" fmla="*/ 3683239 w 6163030"/>
                    <a:gd name="connsiteY154" fmla="*/ 401980 h 5291773"/>
                    <a:gd name="connsiteX155" fmla="*/ 3753577 w 6163030"/>
                    <a:gd name="connsiteY155" fmla="*/ 460595 h 5291773"/>
                    <a:gd name="connsiteX156" fmla="*/ 3894254 w 6163030"/>
                    <a:gd name="connsiteY156" fmla="*/ 448872 h 5291773"/>
                    <a:gd name="connsiteX157" fmla="*/ 3929424 w 6163030"/>
                    <a:gd name="connsiteY157" fmla="*/ 237857 h 5291773"/>
                    <a:gd name="connsiteX158" fmla="*/ 4105270 w 6163030"/>
                    <a:gd name="connsiteY158" fmla="*/ 3395 h 5291773"/>
                    <a:gd name="connsiteX159" fmla="*/ 4339731 w 6163030"/>
                    <a:gd name="connsiteY159" fmla="*/ 108903 h 5291773"/>
                    <a:gd name="connsiteX160" fmla="*/ 4374900 w 6163030"/>
                    <a:gd name="connsiteY160" fmla="*/ 249580 h 5291773"/>
                    <a:gd name="connsiteX161" fmla="*/ 4468685 w 6163030"/>
                    <a:gd name="connsiteY161" fmla="*/ 319919 h 5291773"/>
                    <a:gd name="connsiteX162" fmla="*/ 4667977 w 6163030"/>
                    <a:gd name="connsiteY162" fmla="*/ 190965 h 5291773"/>
                    <a:gd name="connsiteX163" fmla="*/ 4902439 w 6163030"/>
                    <a:gd name="connsiteY163" fmla="*/ 202688 h 5291773"/>
                    <a:gd name="connsiteX164" fmla="*/ 4937608 w 6163030"/>
                    <a:gd name="connsiteY164" fmla="*/ 413703 h 5291773"/>
                    <a:gd name="connsiteX165" fmla="*/ 4949331 w 6163030"/>
                    <a:gd name="connsiteY165" fmla="*/ 612995 h 5291773"/>
                    <a:gd name="connsiteX166" fmla="*/ 4902439 w 6163030"/>
                    <a:gd name="connsiteY166" fmla="*/ 706780 h 5291773"/>
                    <a:gd name="connsiteX167" fmla="*/ 5207239 w 6163030"/>
                    <a:gd name="connsiteY167" fmla="*/ 706780 h 5291773"/>
                    <a:gd name="connsiteX168" fmla="*/ 5172070 w 6163030"/>
                    <a:gd name="connsiteY168" fmla="*/ 894349 h 5291773"/>
                    <a:gd name="connsiteX169" fmla="*/ 5277577 w 6163030"/>
                    <a:gd name="connsiteY169" fmla="*/ 1046749 h 5291773"/>
                    <a:gd name="connsiteX170" fmla="*/ 5277577 w 6163030"/>
                    <a:gd name="connsiteY170" fmla="*/ 859180 h 5291773"/>
                    <a:gd name="connsiteX171" fmla="*/ 5347916 w 6163030"/>
                    <a:gd name="connsiteY171" fmla="*/ 906072 h 5291773"/>
                    <a:gd name="connsiteX172" fmla="*/ 5359639 w 6163030"/>
                    <a:gd name="connsiteY172" fmla="*/ 1058472 h 5291773"/>
                    <a:gd name="connsiteX173" fmla="*/ 5371362 w 6163030"/>
                    <a:gd name="connsiteY173" fmla="*/ 1187426 h 5291773"/>
                    <a:gd name="connsiteX174" fmla="*/ 5582377 w 6163030"/>
                    <a:gd name="connsiteY174" fmla="*/ 1187426 h 5291773"/>
                    <a:gd name="connsiteX175" fmla="*/ 5711331 w 6163030"/>
                    <a:gd name="connsiteY175" fmla="*/ 1199149 h 5291773"/>
                    <a:gd name="connsiteX176" fmla="*/ 5758224 w 6163030"/>
                    <a:gd name="connsiteY176" fmla="*/ 1023303 h 5291773"/>
                    <a:gd name="connsiteX177" fmla="*/ 5922347 w 6163030"/>
                    <a:gd name="connsiteY177" fmla="*/ 824011 h 5291773"/>
                    <a:gd name="connsiteX178" fmla="*/ 5910624 w 6163030"/>
                    <a:gd name="connsiteY178" fmla="*/ 1035026 h 5291773"/>
                    <a:gd name="connsiteX179" fmla="*/ 5922347 w 6163030"/>
                    <a:gd name="connsiteY179" fmla="*/ 1117088 h 5291773"/>
                    <a:gd name="connsiteX180" fmla="*/ 5980962 w 6163030"/>
                    <a:gd name="connsiteY180" fmla="*/ 1199149 h 5291773"/>
                    <a:gd name="connsiteX181" fmla="*/ 5910624 w 6163030"/>
                    <a:gd name="connsiteY181" fmla="*/ 1363272 h 5291773"/>
                    <a:gd name="connsiteX182" fmla="*/ 5992685 w 6163030"/>
                    <a:gd name="connsiteY182" fmla="*/ 1445334 h 5291773"/>
                    <a:gd name="connsiteX183" fmla="*/ 5957516 w 6163030"/>
                    <a:gd name="connsiteY183" fmla="*/ 1750134 h 5291773"/>
                    <a:gd name="connsiteX184" fmla="*/ 6086470 w 6163030"/>
                    <a:gd name="connsiteY184" fmla="*/ 1820472 h 5291773"/>
                    <a:gd name="connsiteX0" fmla="*/ 5640993 w 6163030"/>
                    <a:gd name="connsiteY0" fmla="*/ 1187426 h 5291773"/>
                    <a:gd name="connsiteX1" fmla="*/ 5746500 w 6163030"/>
                    <a:gd name="connsiteY1" fmla="*/ 1046749 h 5291773"/>
                    <a:gd name="connsiteX2" fmla="*/ 5828562 w 6163030"/>
                    <a:gd name="connsiteY2" fmla="*/ 870903 h 5291773"/>
                    <a:gd name="connsiteX3" fmla="*/ 5887177 w 6163030"/>
                    <a:gd name="connsiteY3" fmla="*/ 870903 h 5291773"/>
                    <a:gd name="connsiteX4" fmla="*/ 5910624 w 6163030"/>
                    <a:gd name="connsiteY4" fmla="*/ 1093642 h 5291773"/>
                    <a:gd name="connsiteX5" fmla="*/ 5992685 w 6163030"/>
                    <a:gd name="connsiteY5" fmla="*/ 1093642 h 5291773"/>
                    <a:gd name="connsiteX6" fmla="*/ 5992685 w 6163030"/>
                    <a:gd name="connsiteY6" fmla="*/ 1163980 h 5291773"/>
                    <a:gd name="connsiteX7" fmla="*/ 5910624 w 6163030"/>
                    <a:gd name="connsiteY7" fmla="*/ 1363272 h 5291773"/>
                    <a:gd name="connsiteX8" fmla="*/ 5969239 w 6163030"/>
                    <a:gd name="connsiteY8" fmla="*/ 1374995 h 5291773"/>
                    <a:gd name="connsiteX9" fmla="*/ 5945793 w 6163030"/>
                    <a:gd name="connsiteY9" fmla="*/ 1433611 h 5291773"/>
                    <a:gd name="connsiteX10" fmla="*/ 5934070 w 6163030"/>
                    <a:gd name="connsiteY10" fmla="*/ 1609457 h 5291773"/>
                    <a:gd name="connsiteX11" fmla="*/ 5969239 w 6163030"/>
                    <a:gd name="connsiteY11" fmla="*/ 1738411 h 5291773"/>
                    <a:gd name="connsiteX12" fmla="*/ 6039577 w 6163030"/>
                    <a:gd name="connsiteY12" fmla="*/ 1797026 h 5291773"/>
                    <a:gd name="connsiteX13" fmla="*/ 6109916 w 6163030"/>
                    <a:gd name="connsiteY13" fmla="*/ 1867365 h 5291773"/>
                    <a:gd name="connsiteX14" fmla="*/ 5910624 w 6163030"/>
                    <a:gd name="connsiteY14" fmla="*/ 1996319 h 5291773"/>
                    <a:gd name="connsiteX15" fmla="*/ 5922347 w 6163030"/>
                    <a:gd name="connsiteY15" fmla="*/ 2101826 h 5291773"/>
                    <a:gd name="connsiteX16" fmla="*/ 5816839 w 6163030"/>
                    <a:gd name="connsiteY16" fmla="*/ 2078380 h 5291773"/>
                    <a:gd name="connsiteX17" fmla="*/ 5687885 w 6163030"/>
                    <a:gd name="connsiteY17" fmla="*/ 2113549 h 5291773"/>
                    <a:gd name="connsiteX18" fmla="*/ 5664439 w 6163030"/>
                    <a:gd name="connsiteY18" fmla="*/ 2207334 h 5291773"/>
                    <a:gd name="connsiteX19" fmla="*/ 5582377 w 6163030"/>
                    <a:gd name="connsiteY19" fmla="*/ 2301119 h 5291773"/>
                    <a:gd name="connsiteX20" fmla="*/ 5476870 w 6163030"/>
                    <a:gd name="connsiteY20" fmla="*/ 2383180 h 5291773"/>
                    <a:gd name="connsiteX21" fmla="*/ 5465147 w 6163030"/>
                    <a:gd name="connsiteY21" fmla="*/ 2500411 h 5291773"/>
                    <a:gd name="connsiteX22" fmla="*/ 5652716 w 6163030"/>
                    <a:gd name="connsiteY22" fmla="*/ 2512134 h 5291773"/>
                    <a:gd name="connsiteX23" fmla="*/ 5769947 w 6163030"/>
                    <a:gd name="connsiteY23" fmla="*/ 2453519 h 5291773"/>
                    <a:gd name="connsiteX24" fmla="*/ 5816839 w 6163030"/>
                    <a:gd name="connsiteY24" fmla="*/ 2500411 h 5291773"/>
                    <a:gd name="connsiteX25" fmla="*/ 6039577 w 6163030"/>
                    <a:gd name="connsiteY25" fmla="*/ 2418349 h 5291773"/>
                    <a:gd name="connsiteX26" fmla="*/ 6156808 w 6163030"/>
                    <a:gd name="connsiteY26" fmla="*/ 2570749 h 5291773"/>
                    <a:gd name="connsiteX27" fmla="*/ 6121639 w 6163030"/>
                    <a:gd name="connsiteY27" fmla="*/ 2746595 h 5291773"/>
                    <a:gd name="connsiteX28" fmla="*/ 6156808 w 6163030"/>
                    <a:gd name="connsiteY28" fmla="*/ 2898995 h 5291773"/>
                    <a:gd name="connsiteX29" fmla="*/ 5969239 w 6163030"/>
                    <a:gd name="connsiteY29" fmla="*/ 2981057 h 5291773"/>
                    <a:gd name="connsiteX30" fmla="*/ 6027854 w 6163030"/>
                    <a:gd name="connsiteY30" fmla="*/ 3145180 h 5291773"/>
                    <a:gd name="connsiteX31" fmla="*/ 5934070 w 6163030"/>
                    <a:gd name="connsiteY31" fmla="*/ 3274134 h 5291773"/>
                    <a:gd name="connsiteX32" fmla="*/ 5898900 w 6163030"/>
                    <a:gd name="connsiteY32" fmla="*/ 3438257 h 5291773"/>
                    <a:gd name="connsiteX33" fmla="*/ 6098193 w 6163030"/>
                    <a:gd name="connsiteY33" fmla="*/ 3438257 h 5291773"/>
                    <a:gd name="connsiteX34" fmla="*/ 6109916 w 6163030"/>
                    <a:gd name="connsiteY34" fmla="*/ 3578934 h 5291773"/>
                    <a:gd name="connsiteX35" fmla="*/ 6109916 w 6163030"/>
                    <a:gd name="connsiteY35" fmla="*/ 3707888 h 5291773"/>
                    <a:gd name="connsiteX36" fmla="*/ 6039577 w 6163030"/>
                    <a:gd name="connsiteY36" fmla="*/ 3907180 h 5291773"/>
                    <a:gd name="connsiteX37" fmla="*/ 5957516 w 6163030"/>
                    <a:gd name="connsiteY37" fmla="*/ 4071303 h 5291773"/>
                    <a:gd name="connsiteX38" fmla="*/ 5805116 w 6163030"/>
                    <a:gd name="connsiteY38" fmla="*/ 4024411 h 5291773"/>
                    <a:gd name="connsiteX39" fmla="*/ 5570654 w 6163030"/>
                    <a:gd name="connsiteY39" fmla="*/ 4000965 h 5291773"/>
                    <a:gd name="connsiteX40" fmla="*/ 5558931 w 6163030"/>
                    <a:gd name="connsiteY40" fmla="*/ 4071303 h 5291773"/>
                    <a:gd name="connsiteX41" fmla="*/ 5711331 w 6163030"/>
                    <a:gd name="connsiteY41" fmla="*/ 4106472 h 5291773"/>
                    <a:gd name="connsiteX42" fmla="*/ 5629270 w 6163030"/>
                    <a:gd name="connsiteY42" fmla="*/ 4223703 h 5291773"/>
                    <a:gd name="connsiteX43" fmla="*/ 5558931 w 6163030"/>
                    <a:gd name="connsiteY43" fmla="*/ 4294042 h 5291773"/>
                    <a:gd name="connsiteX44" fmla="*/ 5406531 w 6163030"/>
                    <a:gd name="connsiteY44" fmla="*/ 4223703 h 5291773"/>
                    <a:gd name="connsiteX45" fmla="*/ 5324470 w 6163030"/>
                    <a:gd name="connsiteY45" fmla="*/ 4153365 h 5291773"/>
                    <a:gd name="connsiteX46" fmla="*/ 5289300 w 6163030"/>
                    <a:gd name="connsiteY46" fmla="*/ 4282319 h 5291773"/>
                    <a:gd name="connsiteX47" fmla="*/ 5218962 w 6163030"/>
                    <a:gd name="connsiteY47" fmla="*/ 4364380 h 5291773"/>
                    <a:gd name="connsiteX48" fmla="*/ 5195516 w 6163030"/>
                    <a:gd name="connsiteY48" fmla="*/ 4528503 h 5291773"/>
                    <a:gd name="connsiteX49" fmla="*/ 5078285 w 6163030"/>
                    <a:gd name="connsiteY49" fmla="*/ 4387826 h 5291773"/>
                    <a:gd name="connsiteX50" fmla="*/ 4961054 w 6163030"/>
                    <a:gd name="connsiteY50" fmla="*/ 4340934 h 5291773"/>
                    <a:gd name="connsiteX51" fmla="*/ 4925885 w 6163030"/>
                    <a:gd name="connsiteY51" fmla="*/ 4270595 h 5291773"/>
                    <a:gd name="connsiteX52" fmla="*/ 4855547 w 6163030"/>
                    <a:gd name="connsiteY52" fmla="*/ 4434719 h 5291773"/>
                    <a:gd name="connsiteX53" fmla="*/ 4726593 w 6163030"/>
                    <a:gd name="connsiteY53" fmla="*/ 4364380 h 5291773"/>
                    <a:gd name="connsiteX54" fmla="*/ 4714870 w 6163030"/>
                    <a:gd name="connsiteY54" fmla="*/ 4551949 h 5291773"/>
                    <a:gd name="connsiteX55" fmla="*/ 4632808 w 6163030"/>
                    <a:gd name="connsiteY55" fmla="*/ 4657457 h 5291773"/>
                    <a:gd name="connsiteX56" fmla="*/ 4421793 w 6163030"/>
                    <a:gd name="connsiteY56" fmla="*/ 4739519 h 5291773"/>
                    <a:gd name="connsiteX57" fmla="*/ 4304562 w 6163030"/>
                    <a:gd name="connsiteY57" fmla="*/ 4598842 h 5291773"/>
                    <a:gd name="connsiteX58" fmla="*/ 4222500 w 6163030"/>
                    <a:gd name="connsiteY58" fmla="*/ 4610565 h 5291773"/>
                    <a:gd name="connsiteX59" fmla="*/ 4199054 w 6163030"/>
                    <a:gd name="connsiteY59" fmla="*/ 4657457 h 5291773"/>
                    <a:gd name="connsiteX60" fmla="*/ 4175608 w 6163030"/>
                    <a:gd name="connsiteY60" fmla="*/ 4505057 h 5291773"/>
                    <a:gd name="connsiteX61" fmla="*/ 4034931 w 6163030"/>
                    <a:gd name="connsiteY61" fmla="*/ 4610565 h 5291773"/>
                    <a:gd name="connsiteX62" fmla="*/ 3976316 w 6163030"/>
                    <a:gd name="connsiteY62" fmla="*/ 4528503 h 5291773"/>
                    <a:gd name="connsiteX63" fmla="*/ 3882531 w 6163030"/>
                    <a:gd name="connsiteY63" fmla="*/ 4364380 h 5291773"/>
                    <a:gd name="connsiteX64" fmla="*/ 3777024 w 6163030"/>
                    <a:gd name="connsiteY64" fmla="*/ 4223703 h 5291773"/>
                    <a:gd name="connsiteX65" fmla="*/ 3589454 w 6163030"/>
                    <a:gd name="connsiteY65" fmla="*/ 4294042 h 5291773"/>
                    <a:gd name="connsiteX66" fmla="*/ 3554285 w 6163030"/>
                    <a:gd name="connsiteY66" fmla="*/ 4399549 h 5291773"/>
                    <a:gd name="connsiteX67" fmla="*/ 3519116 w 6163030"/>
                    <a:gd name="connsiteY67" fmla="*/ 4434719 h 5291773"/>
                    <a:gd name="connsiteX68" fmla="*/ 3542562 w 6163030"/>
                    <a:gd name="connsiteY68" fmla="*/ 4622288 h 5291773"/>
                    <a:gd name="connsiteX69" fmla="*/ 3401885 w 6163030"/>
                    <a:gd name="connsiteY69" fmla="*/ 4657457 h 5291773"/>
                    <a:gd name="connsiteX70" fmla="*/ 3272931 w 6163030"/>
                    <a:gd name="connsiteY70" fmla="*/ 4692626 h 5291773"/>
                    <a:gd name="connsiteX71" fmla="*/ 3143977 w 6163030"/>
                    <a:gd name="connsiteY71" fmla="*/ 4692626 h 5291773"/>
                    <a:gd name="connsiteX72" fmla="*/ 3061916 w 6163030"/>
                    <a:gd name="connsiteY72" fmla="*/ 4809857 h 5291773"/>
                    <a:gd name="connsiteX73" fmla="*/ 2886070 w 6163030"/>
                    <a:gd name="connsiteY73" fmla="*/ 4903642 h 5291773"/>
                    <a:gd name="connsiteX74" fmla="*/ 2686777 w 6163030"/>
                    <a:gd name="connsiteY74" fmla="*/ 4903642 h 5291773"/>
                    <a:gd name="connsiteX75" fmla="*/ 2733670 w 6163030"/>
                    <a:gd name="connsiteY75" fmla="*/ 4997426 h 5291773"/>
                    <a:gd name="connsiteX76" fmla="*/ 2663331 w 6163030"/>
                    <a:gd name="connsiteY76" fmla="*/ 5149826 h 5291773"/>
                    <a:gd name="connsiteX77" fmla="*/ 2510931 w 6163030"/>
                    <a:gd name="connsiteY77" fmla="*/ 5278780 h 5291773"/>
                    <a:gd name="connsiteX78" fmla="*/ 2393700 w 6163030"/>
                    <a:gd name="connsiteY78" fmla="*/ 5184995 h 5291773"/>
                    <a:gd name="connsiteX79" fmla="*/ 2264747 w 6163030"/>
                    <a:gd name="connsiteY79" fmla="*/ 5208442 h 5291773"/>
                    <a:gd name="connsiteX80" fmla="*/ 2124070 w 6163030"/>
                    <a:gd name="connsiteY80" fmla="*/ 5102934 h 5291773"/>
                    <a:gd name="connsiteX81" fmla="*/ 1948224 w 6163030"/>
                    <a:gd name="connsiteY81" fmla="*/ 5126380 h 5291773"/>
                    <a:gd name="connsiteX82" fmla="*/ 1913054 w 6163030"/>
                    <a:gd name="connsiteY82" fmla="*/ 4962257 h 5291773"/>
                    <a:gd name="connsiteX83" fmla="*/ 1748931 w 6163030"/>
                    <a:gd name="connsiteY83" fmla="*/ 4962257 h 5291773"/>
                    <a:gd name="connsiteX84" fmla="*/ 1690316 w 6163030"/>
                    <a:gd name="connsiteY84" fmla="*/ 4880195 h 5291773"/>
                    <a:gd name="connsiteX85" fmla="*/ 1526193 w 6163030"/>
                    <a:gd name="connsiteY85" fmla="*/ 5044319 h 5291773"/>
                    <a:gd name="connsiteX86" fmla="*/ 1467577 w 6163030"/>
                    <a:gd name="connsiteY86" fmla="*/ 5149826 h 5291773"/>
                    <a:gd name="connsiteX87" fmla="*/ 1350347 w 6163030"/>
                    <a:gd name="connsiteY87" fmla="*/ 5184995 h 5291773"/>
                    <a:gd name="connsiteX88" fmla="*/ 1256562 w 6163030"/>
                    <a:gd name="connsiteY88" fmla="*/ 5290503 h 5291773"/>
                    <a:gd name="connsiteX89" fmla="*/ 1068993 w 6163030"/>
                    <a:gd name="connsiteY89" fmla="*/ 5231888 h 5291773"/>
                    <a:gd name="connsiteX90" fmla="*/ 975208 w 6163030"/>
                    <a:gd name="connsiteY90" fmla="*/ 5067765 h 5291773"/>
                    <a:gd name="connsiteX91" fmla="*/ 1162777 w 6163030"/>
                    <a:gd name="connsiteY91" fmla="*/ 4915365 h 5291773"/>
                    <a:gd name="connsiteX92" fmla="*/ 1151054 w 6163030"/>
                    <a:gd name="connsiteY92" fmla="*/ 4798134 h 5291773"/>
                    <a:gd name="connsiteX93" fmla="*/ 1221393 w 6163030"/>
                    <a:gd name="connsiteY93" fmla="*/ 4716072 h 5291773"/>
                    <a:gd name="connsiteX94" fmla="*/ 1291731 w 6163030"/>
                    <a:gd name="connsiteY94" fmla="*/ 4657457 h 5291773"/>
                    <a:gd name="connsiteX95" fmla="*/ 1209670 w 6163030"/>
                    <a:gd name="connsiteY95" fmla="*/ 4563672 h 5291773"/>
                    <a:gd name="connsiteX96" fmla="*/ 1010377 w 6163030"/>
                    <a:gd name="connsiteY96" fmla="*/ 4446442 h 5291773"/>
                    <a:gd name="connsiteX97" fmla="*/ 1010377 w 6163030"/>
                    <a:gd name="connsiteY97" fmla="*/ 4317488 h 5291773"/>
                    <a:gd name="connsiteX98" fmla="*/ 881424 w 6163030"/>
                    <a:gd name="connsiteY98" fmla="*/ 4329211 h 5291773"/>
                    <a:gd name="connsiteX99" fmla="*/ 881424 w 6163030"/>
                    <a:gd name="connsiteY99" fmla="*/ 4235426 h 5291773"/>
                    <a:gd name="connsiteX100" fmla="*/ 717300 w 6163030"/>
                    <a:gd name="connsiteY100" fmla="*/ 4165088 h 5291773"/>
                    <a:gd name="connsiteX101" fmla="*/ 822808 w 6163030"/>
                    <a:gd name="connsiteY101" fmla="*/ 3965795 h 5291773"/>
                    <a:gd name="connsiteX102" fmla="*/ 940039 w 6163030"/>
                    <a:gd name="connsiteY102" fmla="*/ 3731334 h 5291773"/>
                    <a:gd name="connsiteX103" fmla="*/ 951762 w 6163030"/>
                    <a:gd name="connsiteY103" fmla="*/ 3567211 h 5291773"/>
                    <a:gd name="connsiteX104" fmla="*/ 1104162 w 6163030"/>
                    <a:gd name="connsiteY104" fmla="*/ 3391365 h 5291773"/>
                    <a:gd name="connsiteX105" fmla="*/ 1068993 w 6163030"/>
                    <a:gd name="connsiteY105" fmla="*/ 3168626 h 5291773"/>
                    <a:gd name="connsiteX106" fmla="*/ 881424 w 6163030"/>
                    <a:gd name="connsiteY106" fmla="*/ 3039672 h 5291773"/>
                    <a:gd name="connsiteX107" fmla="*/ 822808 w 6163030"/>
                    <a:gd name="connsiteY107" fmla="*/ 2934165 h 5291773"/>
                    <a:gd name="connsiteX108" fmla="*/ 775916 w 6163030"/>
                    <a:gd name="connsiteY108" fmla="*/ 3074842 h 5291773"/>
                    <a:gd name="connsiteX109" fmla="*/ 682131 w 6163030"/>
                    <a:gd name="connsiteY109" fmla="*/ 2992780 h 5291773"/>
                    <a:gd name="connsiteX110" fmla="*/ 553177 w 6163030"/>
                    <a:gd name="connsiteY110" fmla="*/ 3086565 h 5291773"/>
                    <a:gd name="connsiteX111" fmla="*/ 412500 w 6163030"/>
                    <a:gd name="connsiteY111" fmla="*/ 3145180 h 5291773"/>
                    <a:gd name="connsiteX112" fmla="*/ 224931 w 6163030"/>
                    <a:gd name="connsiteY112" fmla="*/ 2969334 h 5291773"/>
                    <a:gd name="connsiteX113" fmla="*/ 95977 w 6163030"/>
                    <a:gd name="connsiteY113" fmla="*/ 2840380 h 5291773"/>
                    <a:gd name="connsiteX114" fmla="*/ 166316 w 6163030"/>
                    <a:gd name="connsiteY114" fmla="*/ 2664534 h 5291773"/>
                    <a:gd name="connsiteX115" fmla="*/ 2193 w 6163030"/>
                    <a:gd name="connsiteY115" fmla="*/ 2512134 h 5291773"/>
                    <a:gd name="connsiteX116" fmla="*/ 306993 w 6163030"/>
                    <a:gd name="connsiteY116" fmla="*/ 2230780 h 5291773"/>
                    <a:gd name="connsiteX117" fmla="*/ 377331 w 6163030"/>
                    <a:gd name="connsiteY117" fmla="*/ 2090103 h 5291773"/>
                    <a:gd name="connsiteX118" fmla="*/ 459393 w 6163030"/>
                    <a:gd name="connsiteY118" fmla="*/ 2101826 h 5291773"/>
                    <a:gd name="connsiteX119" fmla="*/ 611793 w 6163030"/>
                    <a:gd name="connsiteY119" fmla="*/ 2242503 h 5291773"/>
                    <a:gd name="connsiteX120" fmla="*/ 811085 w 6163030"/>
                    <a:gd name="connsiteY120" fmla="*/ 2031488 h 5291773"/>
                    <a:gd name="connsiteX121" fmla="*/ 1045547 w 6163030"/>
                    <a:gd name="connsiteY121" fmla="*/ 2172165 h 5291773"/>
                    <a:gd name="connsiteX122" fmla="*/ 1209670 w 6163030"/>
                    <a:gd name="connsiteY122" fmla="*/ 2148719 h 5291773"/>
                    <a:gd name="connsiteX123" fmla="*/ 1315177 w 6163030"/>
                    <a:gd name="connsiteY123" fmla="*/ 2172165 h 5291773"/>
                    <a:gd name="connsiteX124" fmla="*/ 1373793 w 6163030"/>
                    <a:gd name="connsiteY124" fmla="*/ 2230780 h 5291773"/>
                    <a:gd name="connsiteX125" fmla="*/ 1573085 w 6163030"/>
                    <a:gd name="connsiteY125" fmla="*/ 2090103 h 5291773"/>
                    <a:gd name="connsiteX126" fmla="*/ 1690316 w 6163030"/>
                    <a:gd name="connsiteY126" fmla="*/ 2125272 h 5291773"/>
                    <a:gd name="connsiteX127" fmla="*/ 1678593 w 6163030"/>
                    <a:gd name="connsiteY127" fmla="*/ 1925980 h 5291773"/>
                    <a:gd name="connsiteX128" fmla="*/ 1842716 w 6163030"/>
                    <a:gd name="connsiteY128" fmla="*/ 1668072 h 5291773"/>
                    <a:gd name="connsiteX129" fmla="*/ 2100624 w 6163030"/>
                    <a:gd name="connsiteY129" fmla="*/ 1785303 h 5291773"/>
                    <a:gd name="connsiteX130" fmla="*/ 2206131 w 6163030"/>
                    <a:gd name="connsiteY130" fmla="*/ 1785303 h 5291773"/>
                    <a:gd name="connsiteX131" fmla="*/ 2663331 w 6163030"/>
                    <a:gd name="connsiteY131" fmla="*/ 1726688 h 5291773"/>
                    <a:gd name="connsiteX132" fmla="*/ 2827454 w 6163030"/>
                    <a:gd name="connsiteY132" fmla="*/ 1668072 h 5291773"/>
                    <a:gd name="connsiteX133" fmla="*/ 2886070 w 6163030"/>
                    <a:gd name="connsiteY133" fmla="*/ 1609457 h 5291773"/>
                    <a:gd name="connsiteX134" fmla="*/ 2815731 w 6163030"/>
                    <a:gd name="connsiteY134" fmla="*/ 1457057 h 5291773"/>
                    <a:gd name="connsiteX135" fmla="*/ 2710224 w 6163030"/>
                    <a:gd name="connsiteY135" fmla="*/ 1269488 h 5291773"/>
                    <a:gd name="connsiteX136" fmla="*/ 2440593 w 6163030"/>
                    <a:gd name="connsiteY136" fmla="*/ 1269488 h 5291773"/>
                    <a:gd name="connsiteX137" fmla="*/ 2381977 w 6163030"/>
                    <a:gd name="connsiteY137" fmla="*/ 1152257 h 5291773"/>
                    <a:gd name="connsiteX138" fmla="*/ 2241300 w 6163030"/>
                    <a:gd name="connsiteY138" fmla="*/ 1105365 h 5291773"/>
                    <a:gd name="connsiteX139" fmla="*/ 2124070 w 6163030"/>
                    <a:gd name="connsiteY139" fmla="*/ 1058472 h 5291773"/>
                    <a:gd name="connsiteX140" fmla="*/ 2065454 w 6163030"/>
                    <a:gd name="connsiteY140" fmla="*/ 824011 h 5291773"/>
                    <a:gd name="connsiteX141" fmla="*/ 2335085 w 6163030"/>
                    <a:gd name="connsiteY141" fmla="*/ 695057 h 5291773"/>
                    <a:gd name="connsiteX142" fmla="*/ 2510931 w 6163030"/>
                    <a:gd name="connsiteY142" fmla="*/ 554380 h 5291773"/>
                    <a:gd name="connsiteX143" fmla="*/ 2827454 w 6163030"/>
                    <a:gd name="connsiteY143" fmla="*/ 824011 h 5291773"/>
                    <a:gd name="connsiteX144" fmla="*/ 2944685 w 6163030"/>
                    <a:gd name="connsiteY144" fmla="*/ 870903 h 5291773"/>
                    <a:gd name="connsiteX145" fmla="*/ 2979854 w 6163030"/>
                    <a:gd name="connsiteY145" fmla="*/ 753672 h 5291773"/>
                    <a:gd name="connsiteX146" fmla="*/ 2991577 w 6163030"/>
                    <a:gd name="connsiteY146" fmla="*/ 519211 h 5291773"/>
                    <a:gd name="connsiteX147" fmla="*/ 3120531 w 6163030"/>
                    <a:gd name="connsiteY147" fmla="*/ 507488 h 5291773"/>
                    <a:gd name="connsiteX148" fmla="*/ 3167424 w 6163030"/>
                    <a:gd name="connsiteY148" fmla="*/ 718503 h 5291773"/>
                    <a:gd name="connsiteX149" fmla="*/ 3120531 w 6163030"/>
                    <a:gd name="connsiteY149" fmla="*/ 859180 h 5291773"/>
                    <a:gd name="connsiteX150" fmla="*/ 3272931 w 6163030"/>
                    <a:gd name="connsiteY150" fmla="*/ 812288 h 5291773"/>
                    <a:gd name="connsiteX151" fmla="*/ 3319824 w 6163030"/>
                    <a:gd name="connsiteY151" fmla="*/ 659888 h 5291773"/>
                    <a:gd name="connsiteX152" fmla="*/ 3425331 w 6163030"/>
                    <a:gd name="connsiteY152" fmla="*/ 484042 h 5291773"/>
                    <a:gd name="connsiteX153" fmla="*/ 3530839 w 6163030"/>
                    <a:gd name="connsiteY153" fmla="*/ 507488 h 5291773"/>
                    <a:gd name="connsiteX154" fmla="*/ 3683239 w 6163030"/>
                    <a:gd name="connsiteY154" fmla="*/ 401980 h 5291773"/>
                    <a:gd name="connsiteX155" fmla="*/ 3753577 w 6163030"/>
                    <a:gd name="connsiteY155" fmla="*/ 460595 h 5291773"/>
                    <a:gd name="connsiteX156" fmla="*/ 3894254 w 6163030"/>
                    <a:gd name="connsiteY156" fmla="*/ 448872 h 5291773"/>
                    <a:gd name="connsiteX157" fmla="*/ 3929424 w 6163030"/>
                    <a:gd name="connsiteY157" fmla="*/ 237857 h 5291773"/>
                    <a:gd name="connsiteX158" fmla="*/ 4105270 w 6163030"/>
                    <a:gd name="connsiteY158" fmla="*/ 3395 h 5291773"/>
                    <a:gd name="connsiteX159" fmla="*/ 4339731 w 6163030"/>
                    <a:gd name="connsiteY159" fmla="*/ 108903 h 5291773"/>
                    <a:gd name="connsiteX160" fmla="*/ 4374900 w 6163030"/>
                    <a:gd name="connsiteY160" fmla="*/ 249580 h 5291773"/>
                    <a:gd name="connsiteX161" fmla="*/ 4468685 w 6163030"/>
                    <a:gd name="connsiteY161" fmla="*/ 319919 h 5291773"/>
                    <a:gd name="connsiteX162" fmla="*/ 4667977 w 6163030"/>
                    <a:gd name="connsiteY162" fmla="*/ 190965 h 5291773"/>
                    <a:gd name="connsiteX163" fmla="*/ 4902439 w 6163030"/>
                    <a:gd name="connsiteY163" fmla="*/ 202688 h 5291773"/>
                    <a:gd name="connsiteX164" fmla="*/ 4937608 w 6163030"/>
                    <a:gd name="connsiteY164" fmla="*/ 413703 h 5291773"/>
                    <a:gd name="connsiteX165" fmla="*/ 4949331 w 6163030"/>
                    <a:gd name="connsiteY165" fmla="*/ 612995 h 5291773"/>
                    <a:gd name="connsiteX166" fmla="*/ 4902439 w 6163030"/>
                    <a:gd name="connsiteY166" fmla="*/ 706780 h 5291773"/>
                    <a:gd name="connsiteX167" fmla="*/ 5207239 w 6163030"/>
                    <a:gd name="connsiteY167" fmla="*/ 706780 h 5291773"/>
                    <a:gd name="connsiteX168" fmla="*/ 5172070 w 6163030"/>
                    <a:gd name="connsiteY168" fmla="*/ 894349 h 5291773"/>
                    <a:gd name="connsiteX169" fmla="*/ 5277577 w 6163030"/>
                    <a:gd name="connsiteY169" fmla="*/ 1046749 h 5291773"/>
                    <a:gd name="connsiteX170" fmla="*/ 5277577 w 6163030"/>
                    <a:gd name="connsiteY170" fmla="*/ 859180 h 5291773"/>
                    <a:gd name="connsiteX171" fmla="*/ 5347916 w 6163030"/>
                    <a:gd name="connsiteY171" fmla="*/ 906072 h 5291773"/>
                    <a:gd name="connsiteX172" fmla="*/ 5359639 w 6163030"/>
                    <a:gd name="connsiteY172" fmla="*/ 1058472 h 5291773"/>
                    <a:gd name="connsiteX173" fmla="*/ 5371362 w 6163030"/>
                    <a:gd name="connsiteY173" fmla="*/ 1187426 h 5291773"/>
                    <a:gd name="connsiteX174" fmla="*/ 5582377 w 6163030"/>
                    <a:gd name="connsiteY174" fmla="*/ 1187426 h 5291773"/>
                    <a:gd name="connsiteX175" fmla="*/ 5758224 w 6163030"/>
                    <a:gd name="connsiteY175" fmla="*/ 1023303 h 5291773"/>
                    <a:gd name="connsiteX176" fmla="*/ 5922347 w 6163030"/>
                    <a:gd name="connsiteY176" fmla="*/ 824011 h 5291773"/>
                    <a:gd name="connsiteX177" fmla="*/ 5910624 w 6163030"/>
                    <a:gd name="connsiteY177" fmla="*/ 1035026 h 5291773"/>
                    <a:gd name="connsiteX178" fmla="*/ 5922347 w 6163030"/>
                    <a:gd name="connsiteY178" fmla="*/ 1117088 h 5291773"/>
                    <a:gd name="connsiteX179" fmla="*/ 5980962 w 6163030"/>
                    <a:gd name="connsiteY179" fmla="*/ 1199149 h 5291773"/>
                    <a:gd name="connsiteX180" fmla="*/ 5910624 w 6163030"/>
                    <a:gd name="connsiteY180" fmla="*/ 1363272 h 5291773"/>
                    <a:gd name="connsiteX181" fmla="*/ 5992685 w 6163030"/>
                    <a:gd name="connsiteY181" fmla="*/ 1445334 h 5291773"/>
                    <a:gd name="connsiteX182" fmla="*/ 5957516 w 6163030"/>
                    <a:gd name="connsiteY182" fmla="*/ 1750134 h 5291773"/>
                    <a:gd name="connsiteX183" fmla="*/ 6086470 w 6163030"/>
                    <a:gd name="connsiteY183" fmla="*/ 1820472 h 5291773"/>
                    <a:gd name="connsiteX0" fmla="*/ 5746500 w 6163030"/>
                    <a:gd name="connsiteY0" fmla="*/ 1046749 h 5291773"/>
                    <a:gd name="connsiteX1" fmla="*/ 5828562 w 6163030"/>
                    <a:gd name="connsiteY1" fmla="*/ 870903 h 5291773"/>
                    <a:gd name="connsiteX2" fmla="*/ 5887177 w 6163030"/>
                    <a:gd name="connsiteY2" fmla="*/ 870903 h 5291773"/>
                    <a:gd name="connsiteX3" fmla="*/ 5910624 w 6163030"/>
                    <a:gd name="connsiteY3" fmla="*/ 1093642 h 5291773"/>
                    <a:gd name="connsiteX4" fmla="*/ 5992685 w 6163030"/>
                    <a:gd name="connsiteY4" fmla="*/ 1093642 h 5291773"/>
                    <a:gd name="connsiteX5" fmla="*/ 5992685 w 6163030"/>
                    <a:gd name="connsiteY5" fmla="*/ 1163980 h 5291773"/>
                    <a:gd name="connsiteX6" fmla="*/ 5910624 w 6163030"/>
                    <a:gd name="connsiteY6" fmla="*/ 1363272 h 5291773"/>
                    <a:gd name="connsiteX7" fmla="*/ 5969239 w 6163030"/>
                    <a:gd name="connsiteY7" fmla="*/ 1374995 h 5291773"/>
                    <a:gd name="connsiteX8" fmla="*/ 5945793 w 6163030"/>
                    <a:gd name="connsiteY8" fmla="*/ 1433611 h 5291773"/>
                    <a:gd name="connsiteX9" fmla="*/ 5934070 w 6163030"/>
                    <a:gd name="connsiteY9" fmla="*/ 1609457 h 5291773"/>
                    <a:gd name="connsiteX10" fmla="*/ 5969239 w 6163030"/>
                    <a:gd name="connsiteY10" fmla="*/ 1738411 h 5291773"/>
                    <a:gd name="connsiteX11" fmla="*/ 6039577 w 6163030"/>
                    <a:gd name="connsiteY11" fmla="*/ 1797026 h 5291773"/>
                    <a:gd name="connsiteX12" fmla="*/ 6109916 w 6163030"/>
                    <a:gd name="connsiteY12" fmla="*/ 1867365 h 5291773"/>
                    <a:gd name="connsiteX13" fmla="*/ 5910624 w 6163030"/>
                    <a:gd name="connsiteY13" fmla="*/ 1996319 h 5291773"/>
                    <a:gd name="connsiteX14" fmla="*/ 5922347 w 6163030"/>
                    <a:gd name="connsiteY14" fmla="*/ 2101826 h 5291773"/>
                    <a:gd name="connsiteX15" fmla="*/ 5816839 w 6163030"/>
                    <a:gd name="connsiteY15" fmla="*/ 2078380 h 5291773"/>
                    <a:gd name="connsiteX16" fmla="*/ 5687885 w 6163030"/>
                    <a:gd name="connsiteY16" fmla="*/ 2113549 h 5291773"/>
                    <a:gd name="connsiteX17" fmla="*/ 5664439 w 6163030"/>
                    <a:gd name="connsiteY17" fmla="*/ 2207334 h 5291773"/>
                    <a:gd name="connsiteX18" fmla="*/ 5582377 w 6163030"/>
                    <a:gd name="connsiteY18" fmla="*/ 2301119 h 5291773"/>
                    <a:gd name="connsiteX19" fmla="*/ 5476870 w 6163030"/>
                    <a:gd name="connsiteY19" fmla="*/ 2383180 h 5291773"/>
                    <a:gd name="connsiteX20" fmla="*/ 5465147 w 6163030"/>
                    <a:gd name="connsiteY20" fmla="*/ 2500411 h 5291773"/>
                    <a:gd name="connsiteX21" fmla="*/ 5652716 w 6163030"/>
                    <a:gd name="connsiteY21" fmla="*/ 2512134 h 5291773"/>
                    <a:gd name="connsiteX22" fmla="*/ 5769947 w 6163030"/>
                    <a:gd name="connsiteY22" fmla="*/ 2453519 h 5291773"/>
                    <a:gd name="connsiteX23" fmla="*/ 5816839 w 6163030"/>
                    <a:gd name="connsiteY23" fmla="*/ 2500411 h 5291773"/>
                    <a:gd name="connsiteX24" fmla="*/ 6039577 w 6163030"/>
                    <a:gd name="connsiteY24" fmla="*/ 2418349 h 5291773"/>
                    <a:gd name="connsiteX25" fmla="*/ 6156808 w 6163030"/>
                    <a:gd name="connsiteY25" fmla="*/ 2570749 h 5291773"/>
                    <a:gd name="connsiteX26" fmla="*/ 6121639 w 6163030"/>
                    <a:gd name="connsiteY26" fmla="*/ 2746595 h 5291773"/>
                    <a:gd name="connsiteX27" fmla="*/ 6156808 w 6163030"/>
                    <a:gd name="connsiteY27" fmla="*/ 2898995 h 5291773"/>
                    <a:gd name="connsiteX28" fmla="*/ 5969239 w 6163030"/>
                    <a:gd name="connsiteY28" fmla="*/ 2981057 h 5291773"/>
                    <a:gd name="connsiteX29" fmla="*/ 6027854 w 6163030"/>
                    <a:gd name="connsiteY29" fmla="*/ 3145180 h 5291773"/>
                    <a:gd name="connsiteX30" fmla="*/ 5934070 w 6163030"/>
                    <a:gd name="connsiteY30" fmla="*/ 3274134 h 5291773"/>
                    <a:gd name="connsiteX31" fmla="*/ 5898900 w 6163030"/>
                    <a:gd name="connsiteY31" fmla="*/ 3438257 h 5291773"/>
                    <a:gd name="connsiteX32" fmla="*/ 6098193 w 6163030"/>
                    <a:gd name="connsiteY32" fmla="*/ 3438257 h 5291773"/>
                    <a:gd name="connsiteX33" fmla="*/ 6109916 w 6163030"/>
                    <a:gd name="connsiteY33" fmla="*/ 3578934 h 5291773"/>
                    <a:gd name="connsiteX34" fmla="*/ 6109916 w 6163030"/>
                    <a:gd name="connsiteY34" fmla="*/ 3707888 h 5291773"/>
                    <a:gd name="connsiteX35" fmla="*/ 6039577 w 6163030"/>
                    <a:gd name="connsiteY35" fmla="*/ 3907180 h 5291773"/>
                    <a:gd name="connsiteX36" fmla="*/ 5957516 w 6163030"/>
                    <a:gd name="connsiteY36" fmla="*/ 4071303 h 5291773"/>
                    <a:gd name="connsiteX37" fmla="*/ 5805116 w 6163030"/>
                    <a:gd name="connsiteY37" fmla="*/ 4024411 h 5291773"/>
                    <a:gd name="connsiteX38" fmla="*/ 5570654 w 6163030"/>
                    <a:gd name="connsiteY38" fmla="*/ 4000965 h 5291773"/>
                    <a:gd name="connsiteX39" fmla="*/ 5558931 w 6163030"/>
                    <a:gd name="connsiteY39" fmla="*/ 4071303 h 5291773"/>
                    <a:gd name="connsiteX40" fmla="*/ 5711331 w 6163030"/>
                    <a:gd name="connsiteY40" fmla="*/ 4106472 h 5291773"/>
                    <a:gd name="connsiteX41" fmla="*/ 5629270 w 6163030"/>
                    <a:gd name="connsiteY41" fmla="*/ 4223703 h 5291773"/>
                    <a:gd name="connsiteX42" fmla="*/ 5558931 w 6163030"/>
                    <a:gd name="connsiteY42" fmla="*/ 4294042 h 5291773"/>
                    <a:gd name="connsiteX43" fmla="*/ 5406531 w 6163030"/>
                    <a:gd name="connsiteY43" fmla="*/ 4223703 h 5291773"/>
                    <a:gd name="connsiteX44" fmla="*/ 5324470 w 6163030"/>
                    <a:gd name="connsiteY44" fmla="*/ 4153365 h 5291773"/>
                    <a:gd name="connsiteX45" fmla="*/ 5289300 w 6163030"/>
                    <a:gd name="connsiteY45" fmla="*/ 4282319 h 5291773"/>
                    <a:gd name="connsiteX46" fmla="*/ 5218962 w 6163030"/>
                    <a:gd name="connsiteY46" fmla="*/ 4364380 h 5291773"/>
                    <a:gd name="connsiteX47" fmla="*/ 5195516 w 6163030"/>
                    <a:gd name="connsiteY47" fmla="*/ 4528503 h 5291773"/>
                    <a:gd name="connsiteX48" fmla="*/ 5078285 w 6163030"/>
                    <a:gd name="connsiteY48" fmla="*/ 4387826 h 5291773"/>
                    <a:gd name="connsiteX49" fmla="*/ 4961054 w 6163030"/>
                    <a:gd name="connsiteY49" fmla="*/ 4340934 h 5291773"/>
                    <a:gd name="connsiteX50" fmla="*/ 4925885 w 6163030"/>
                    <a:gd name="connsiteY50" fmla="*/ 4270595 h 5291773"/>
                    <a:gd name="connsiteX51" fmla="*/ 4855547 w 6163030"/>
                    <a:gd name="connsiteY51" fmla="*/ 4434719 h 5291773"/>
                    <a:gd name="connsiteX52" fmla="*/ 4726593 w 6163030"/>
                    <a:gd name="connsiteY52" fmla="*/ 4364380 h 5291773"/>
                    <a:gd name="connsiteX53" fmla="*/ 4714870 w 6163030"/>
                    <a:gd name="connsiteY53" fmla="*/ 4551949 h 5291773"/>
                    <a:gd name="connsiteX54" fmla="*/ 4632808 w 6163030"/>
                    <a:gd name="connsiteY54" fmla="*/ 4657457 h 5291773"/>
                    <a:gd name="connsiteX55" fmla="*/ 4421793 w 6163030"/>
                    <a:gd name="connsiteY55" fmla="*/ 4739519 h 5291773"/>
                    <a:gd name="connsiteX56" fmla="*/ 4304562 w 6163030"/>
                    <a:gd name="connsiteY56" fmla="*/ 4598842 h 5291773"/>
                    <a:gd name="connsiteX57" fmla="*/ 4222500 w 6163030"/>
                    <a:gd name="connsiteY57" fmla="*/ 4610565 h 5291773"/>
                    <a:gd name="connsiteX58" fmla="*/ 4199054 w 6163030"/>
                    <a:gd name="connsiteY58" fmla="*/ 4657457 h 5291773"/>
                    <a:gd name="connsiteX59" fmla="*/ 4175608 w 6163030"/>
                    <a:gd name="connsiteY59" fmla="*/ 4505057 h 5291773"/>
                    <a:gd name="connsiteX60" fmla="*/ 4034931 w 6163030"/>
                    <a:gd name="connsiteY60" fmla="*/ 4610565 h 5291773"/>
                    <a:gd name="connsiteX61" fmla="*/ 3976316 w 6163030"/>
                    <a:gd name="connsiteY61" fmla="*/ 4528503 h 5291773"/>
                    <a:gd name="connsiteX62" fmla="*/ 3882531 w 6163030"/>
                    <a:gd name="connsiteY62" fmla="*/ 4364380 h 5291773"/>
                    <a:gd name="connsiteX63" fmla="*/ 3777024 w 6163030"/>
                    <a:gd name="connsiteY63" fmla="*/ 4223703 h 5291773"/>
                    <a:gd name="connsiteX64" fmla="*/ 3589454 w 6163030"/>
                    <a:gd name="connsiteY64" fmla="*/ 4294042 h 5291773"/>
                    <a:gd name="connsiteX65" fmla="*/ 3554285 w 6163030"/>
                    <a:gd name="connsiteY65" fmla="*/ 4399549 h 5291773"/>
                    <a:gd name="connsiteX66" fmla="*/ 3519116 w 6163030"/>
                    <a:gd name="connsiteY66" fmla="*/ 4434719 h 5291773"/>
                    <a:gd name="connsiteX67" fmla="*/ 3542562 w 6163030"/>
                    <a:gd name="connsiteY67" fmla="*/ 4622288 h 5291773"/>
                    <a:gd name="connsiteX68" fmla="*/ 3401885 w 6163030"/>
                    <a:gd name="connsiteY68" fmla="*/ 4657457 h 5291773"/>
                    <a:gd name="connsiteX69" fmla="*/ 3272931 w 6163030"/>
                    <a:gd name="connsiteY69" fmla="*/ 4692626 h 5291773"/>
                    <a:gd name="connsiteX70" fmla="*/ 3143977 w 6163030"/>
                    <a:gd name="connsiteY70" fmla="*/ 4692626 h 5291773"/>
                    <a:gd name="connsiteX71" fmla="*/ 3061916 w 6163030"/>
                    <a:gd name="connsiteY71" fmla="*/ 4809857 h 5291773"/>
                    <a:gd name="connsiteX72" fmla="*/ 2886070 w 6163030"/>
                    <a:gd name="connsiteY72" fmla="*/ 4903642 h 5291773"/>
                    <a:gd name="connsiteX73" fmla="*/ 2686777 w 6163030"/>
                    <a:gd name="connsiteY73" fmla="*/ 4903642 h 5291773"/>
                    <a:gd name="connsiteX74" fmla="*/ 2733670 w 6163030"/>
                    <a:gd name="connsiteY74" fmla="*/ 4997426 h 5291773"/>
                    <a:gd name="connsiteX75" fmla="*/ 2663331 w 6163030"/>
                    <a:gd name="connsiteY75" fmla="*/ 5149826 h 5291773"/>
                    <a:gd name="connsiteX76" fmla="*/ 2510931 w 6163030"/>
                    <a:gd name="connsiteY76" fmla="*/ 5278780 h 5291773"/>
                    <a:gd name="connsiteX77" fmla="*/ 2393700 w 6163030"/>
                    <a:gd name="connsiteY77" fmla="*/ 5184995 h 5291773"/>
                    <a:gd name="connsiteX78" fmla="*/ 2264747 w 6163030"/>
                    <a:gd name="connsiteY78" fmla="*/ 5208442 h 5291773"/>
                    <a:gd name="connsiteX79" fmla="*/ 2124070 w 6163030"/>
                    <a:gd name="connsiteY79" fmla="*/ 5102934 h 5291773"/>
                    <a:gd name="connsiteX80" fmla="*/ 1948224 w 6163030"/>
                    <a:gd name="connsiteY80" fmla="*/ 5126380 h 5291773"/>
                    <a:gd name="connsiteX81" fmla="*/ 1913054 w 6163030"/>
                    <a:gd name="connsiteY81" fmla="*/ 4962257 h 5291773"/>
                    <a:gd name="connsiteX82" fmla="*/ 1748931 w 6163030"/>
                    <a:gd name="connsiteY82" fmla="*/ 4962257 h 5291773"/>
                    <a:gd name="connsiteX83" fmla="*/ 1690316 w 6163030"/>
                    <a:gd name="connsiteY83" fmla="*/ 4880195 h 5291773"/>
                    <a:gd name="connsiteX84" fmla="*/ 1526193 w 6163030"/>
                    <a:gd name="connsiteY84" fmla="*/ 5044319 h 5291773"/>
                    <a:gd name="connsiteX85" fmla="*/ 1467577 w 6163030"/>
                    <a:gd name="connsiteY85" fmla="*/ 5149826 h 5291773"/>
                    <a:gd name="connsiteX86" fmla="*/ 1350347 w 6163030"/>
                    <a:gd name="connsiteY86" fmla="*/ 5184995 h 5291773"/>
                    <a:gd name="connsiteX87" fmla="*/ 1256562 w 6163030"/>
                    <a:gd name="connsiteY87" fmla="*/ 5290503 h 5291773"/>
                    <a:gd name="connsiteX88" fmla="*/ 1068993 w 6163030"/>
                    <a:gd name="connsiteY88" fmla="*/ 5231888 h 5291773"/>
                    <a:gd name="connsiteX89" fmla="*/ 975208 w 6163030"/>
                    <a:gd name="connsiteY89" fmla="*/ 5067765 h 5291773"/>
                    <a:gd name="connsiteX90" fmla="*/ 1162777 w 6163030"/>
                    <a:gd name="connsiteY90" fmla="*/ 4915365 h 5291773"/>
                    <a:gd name="connsiteX91" fmla="*/ 1151054 w 6163030"/>
                    <a:gd name="connsiteY91" fmla="*/ 4798134 h 5291773"/>
                    <a:gd name="connsiteX92" fmla="*/ 1221393 w 6163030"/>
                    <a:gd name="connsiteY92" fmla="*/ 4716072 h 5291773"/>
                    <a:gd name="connsiteX93" fmla="*/ 1291731 w 6163030"/>
                    <a:gd name="connsiteY93" fmla="*/ 4657457 h 5291773"/>
                    <a:gd name="connsiteX94" fmla="*/ 1209670 w 6163030"/>
                    <a:gd name="connsiteY94" fmla="*/ 4563672 h 5291773"/>
                    <a:gd name="connsiteX95" fmla="*/ 1010377 w 6163030"/>
                    <a:gd name="connsiteY95" fmla="*/ 4446442 h 5291773"/>
                    <a:gd name="connsiteX96" fmla="*/ 1010377 w 6163030"/>
                    <a:gd name="connsiteY96" fmla="*/ 4317488 h 5291773"/>
                    <a:gd name="connsiteX97" fmla="*/ 881424 w 6163030"/>
                    <a:gd name="connsiteY97" fmla="*/ 4329211 h 5291773"/>
                    <a:gd name="connsiteX98" fmla="*/ 881424 w 6163030"/>
                    <a:gd name="connsiteY98" fmla="*/ 4235426 h 5291773"/>
                    <a:gd name="connsiteX99" fmla="*/ 717300 w 6163030"/>
                    <a:gd name="connsiteY99" fmla="*/ 4165088 h 5291773"/>
                    <a:gd name="connsiteX100" fmla="*/ 822808 w 6163030"/>
                    <a:gd name="connsiteY100" fmla="*/ 3965795 h 5291773"/>
                    <a:gd name="connsiteX101" fmla="*/ 940039 w 6163030"/>
                    <a:gd name="connsiteY101" fmla="*/ 3731334 h 5291773"/>
                    <a:gd name="connsiteX102" fmla="*/ 951762 w 6163030"/>
                    <a:gd name="connsiteY102" fmla="*/ 3567211 h 5291773"/>
                    <a:gd name="connsiteX103" fmla="*/ 1104162 w 6163030"/>
                    <a:gd name="connsiteY103" fmla="*/ 3391365 h 5291773"/>
                    <a:gd name="connsiteX104" fmla="*/ 1068993 w 6163030"/>
                    <a:gd name="connsiteY104" fmla="*/ 3168626 h 5291773"/>
                    <a:gd name="connsiteX105" fmla="*/ 881424 w 6163030"/>
                    <a:gd name="connsiteY105" fmla="*/ 3039672 h 5291773"/>
                    <a:gd name="connsiteX106" fmla="*/ 822808 w 6163030"/>
                    <a:gd name="connsiteY106" fmla="*/ 2934165 h 5291773"/>
                    <a:gd name="connsiteX107" fmla="*/ 775916 w 6163030"/>
                    <a:gd name="connsiteY107" fmla="*/ 3074842 h 5291773"/>
                    <a:gd name="connsiteX108" fmla="*/ 682131 w 6163030"/>
                    <a:gd name="connsiteY108" fmla="*/ 2992780 h 5291773"/>
                    <a:gd name="connsiteX109" fmla="*/ 553177 w 6163030"/>
                    <a:gd name="connsiteY109" fmla="*/ 3086565 h 5291773"/>
                    <a:gd name="connsiteX110" fmla="*/ 412500 w 6163030"/>
                    <a:gd name="connsiteY110" fmla="*/ 3145180 h 5291773"/>
                    <a:gd name="connsiteX111" fmla="*/ 224931 w 6163030"/>
                    <a:gd name="connsiteY111" fmla="*/ 2969334 h 5291773"/>
                    <a:gd name="connsiteX112" fmla="*/ 95977 w 6163030"/>
                    <a:gd name="connsiteY112" fmla="*/ 2840380 h 5291773"/>
                    <a:gd name="connsiteX113" fmla="*/ 166316 w 6163030"/>
                    <a:gd name="connsiteY113" fmla="*/ 2664534 h 5291773"/>
                    <a:gd name="connsiteX114" fmla="*/ 2193 w 6163030"/>
                    <a:gd name="connsiteY114" fmla="*/ 2512134 h 5291773"/>
                    <a:gd name="connsiteX115" fmla="*/ 306993 w 6163030"/>
                    <a:gd name="connsiteY115" fmla="*/ 2230780 h 5291773"/>
                    <a:gd name="connsiteX116" fmla="*/ 377331 w 6163030"/>
                    <a:gd name="connsiteY116" fmla="*/ 2090103 h 5291773"/>
                    <a:gd name="connsiteX117" fmla="*/ 459393 w 6163030"/>
                    <a:gd name="connsiteY117" fmla="*/ 2101826 h 5291773"/>
                    <a:gd name="connsiteX118" fmla="*/ 611793 w 6163030"/>
                    <a:gd name="connsiteY118" fmla="*/ 2242503 h 5291773"/>
                    <a:gd name="connsiteX119" fmla="*/ 811085 w 6163030"/>
                    <a:gd name="connsiteY119" fmla="*/ 2031488 h 5291773"/>
                    <a:gd name="connsiteX120" fmla="*/ 1045547 w 6163030"/>
                    <a:gd name="connsiteY120" fmla="*/ 2172165 h 5291773"/>
                    <a:gd name="connsiteX121" fmla="*/ 1209670 w 6163030"/>
                    <a:gd name="connsiteY121" fmla="*/ 2148719 h 5291773"/>
                    <a:gd name="connsiteX122" fmla="*/ 1315177 w 6163030"/>
                    <a:gd name="connsiteY122" fmla="*/ 2172165 h 5291773"/>
                    <a:gd name="connsiteX123" fmla="*/ 1373793 w 6163030"/>
                    <a:gd name="connsiteY123" fmla="*/ 2230780 h 5291773"/>
                    <a:gd name="connsiteX124" fmla="*/ 1573085 w 6163030"/>
                    <a:gd name="connsiteY124" fmla="*/ 2090103 h 5291773"/>
                    <a:gd name="connsiteX125" fmla="*/ 1690316 w 6163030"/>
                    <a:gd name="connsiteY125" fmla="*/ 2125272 h 5291773"/>
                    <a:gd name="connsiteX126" fmla="*/ 1678593 w 6163030"/>
                    <a:gd name="connsiteY126" fmla="*/ 1925980 h 5291773"/>
                    <a:gd name="connsiteX127" fmla="*/ 1842716 w 6163030"/>
                    <a:gd name="connsiteY127" fmla="*/ 1668072 h 5291773"/>
                    <a:gd name="connsiteX128" fmla="*/ 2100624 w 6163030"/>
                    <a:gd name="connsiteY128" fmla="*/ 1785303 h 5291773"/>
                    <a:gd name="connsiteX129" fmla="*/ 2206131 w 6163030"/>
                    <a:gd name="connsiteY129" fmla="*/ 1785303 h 5291773"/>
                    <a:gd name="connsiteX130" fmla="*/ 2663331 w 6163030"/>
                    <a:gd name="connsiteY130" fmla="*/ 1726688 h 5291773"/>
                    <a:gd name="connsiteX131" fmla="*/ 2827454 w 6163030"/>
                    <a:gd name="connsiteY131" fmla="*/ 1668072 h 5291773"/>
                    <a:gd name="connsiteX132" fmla="*/ 2886070 w 6163030"/>
                    <a:gd name="connsiteY132" fmla="*/ 1609457 h 5291773"/>
                    <a:gd name="connsiteX133" fmla="*/ 2815731 w 6163030"/>
                    <a:gd name="connsiteY133" fmla="*/ 1457057 h 5291773"/>
                    <a:gd name="connsiteX134" fmla="*/ 2710224 w 6163030"/>
                    <a:gd name="connsiteY134" fmla="*/ 1269488 h 5291773"/>
                    <a:gd name="connsiteX135" fmla="*/ 2440593 w 6163030"/>
                    <a:gd name="connsiteY135" fmla="*/ 1269488 h 5291773"/>
                    <a:gd name="connsiteX136" fmla="*/ 2381977 w 6163030"/>
                    <a:gd name="connsiteY136" fmla="*/ 1152257 h 5291773"/>
                    <a:gd name="connsiteX137" fmla="*/ 2241300 w 6163030"/>
                    <a:gd name="connsiteY137" fmla="*/ 1105365 h 5291773"/>
                    <a:gd name="connsiteX138" fmla="*/ 2124070 w 6163030"/>
                    <a:gd name="connsiteY138" fmla="*/ 1058472 h 5291773"/>
                    <a:gd name="connsiteX139" fmla="*/ 2065454 w 6163030"/>
                    <a:gd name="connsiteY139" fmla="*/ 824011 h 5291773"/>
                    <a:gd name="connsiteX140" fmla="*/ 2335085 w 6163030"/>
                    <a:gd name="connsiteY140" fmla="*/ 695057 h 5291773"/>
                    <a:gd name="connsiteX141" fmla="*/ 2510931 w 6163030"/>
                    <a:gd name="connsiteY141" fmla="*/ 554380 h 5291773"/>
                    <a:gd name="connsiteX142" fmla="*/ 2827454 w 6163030"/>
                    <a:gd name="connsiteY142" fmla="*/ 824011 h 5291773"/>
                    <a:gd name="connsiteX143" fmla="*/ 2944685 w 6163030"/>
                    <a:gd name="connsiteY143" fmla="*/ 870903 h 5291773"/>
                    <a:gd name="connsiteX144" fmla="*/ 2979854 w 6163030"/>
                    <a:gd name="connsiteY144" fmla="*/ 753672 h 5291773"/>
                    <a:gd name="connsiteX145" fmla="*/ 2991577 w 6163030"/>
                    <a:gd name="connsiteY145" fmla="*/ 519211 h 5291773"/>
                    <a:gd name="connsiteX146" fmla="*/ 3120531 w 6163030"/>
                    <a:gd name="connsiteY146" fmla="*/ 507488 h 5291773"/>
                    <a:gd name="connsiteX147" fmla="*/ 3167424 w 6163030"/>
                    <a:gd name="connsiteY147" fmla="*/ 718503 h 5291773"/>
                    <a:gd name="connsiteX148" fmla="*/ 3120531 w 6163030"/>
                    <a:gd name="connsiteY148" fmla="*/ 859180 h 5291773"/>
                    <a:gd name="connsiteX149" fmla="*/ 3272931 w 6163030"/>
                    <a:gd name="connsiteY149" fmla="*/ 812288 h 5291773"/>
                    <a:gd name="connsiteX150" fmla="*/ 3319824 w 6163030"/>
                    <a:gd name="connsiteY150" fmla="*/ 659888 h 5291773"/>
                    <a:gd name="connsiteX151" fmla="*/ 3425331 w 6163030"/>
                    <a:gd name="connsiteY151" fmla="*/ 484042 h 5291773"/>
                    <a:gd name="connsiteX152" fmla="*/ 3530839 w 6163030"/>
                    <a:gd name="connsiteY152" fmla="*/ 507488 h 5291773"/>
                    <a:gd name="connsiteX153" fmla="*/ 3683239 w 6163030"/>
                    <a:gd name="connsiteY153" fmla="*/ 401980 h 5291773"/>
                    <a:gd name="connsiteX154" fmla="*/ 3753577 w 6163030"/>
                    <a:gd name="connsiteY154" fmla="*/ 460595 h 5291773"/>
                    <a:gd name="connsiteX155" fmla="*/ 3894254 w 6163030"/>
                    <a:gd name="connsiteY155" fmla="*/ 448872 h 5291773"/>
                    <a:gd name="connsiteX156" fmla="*/ 3929424 w 6163030"/>
                    <a:gd name="connsiteY156" fmla="*/ 237857 h 5291773"/>
                    <a:gd name="connsiteX157" fmla="*/ 4105270 w 6163030"/>
                    <a:gd name="connsiteY157" fmla="*/ 3395 h 5291773"/>
                    <a:gd name="connsiteX158" fmla="*/ 4339731 w 6163030"/>
                    <a:gd name="connsiteY158" fmla="*/ 108903 h 5291773"/>
                    <a:gd name="connsiteX159" fmla="*/ 4374900 w 6163030"/>
                    <a:gd name="connsiteY159" fmla="*/ 249580 h 5291773"/>
                    <a:gd name="connsiteX160" fmla="*/ 4468685 w 6163030"/>
                    <a:gd name="connsiteY160" fmla="*/ 319919 h 5291773"/>
                    <a:gd name="connsiteX161" fmla="*/ 4667977 w 6163030"/>
                    <a:gd name="connsiteY161" fmla="*/ 190965 h 5291773"/>
                    <a:gd name="connsiteX162" fmla="*/ 4902439 w 6163030"/>
                    <a:gd name="connsiteY162" fmla="*/ 202688 h 5291773"/>
                    <a:gd name="connsiteX163" fmla="*/ 4937608 w 6163030"/>
                    <a:gd name="connsiteY163" fmla="*/ 413703 h 5291773"/>
                    <a:gd name="connsiteX164" fmla="*/ 4949331 w 6163030"/>
                    <a:gd name="connsiteY164" fmla="*/ 612995 h 5291773"/>
                    <a:gd name="connsiteX165" fmla="*/ 4902439 w 6163030"/>
                    <a:gd name="connsiteY165" fmla="*/ 706780 h 5291773"/>
                    <a:gd name="connsiteX166" fmla="*/ 5207239 w 6163030"/>
                    <a:gd name="connsiteY166" fmla="*/ 706780 h 5291773"/>
                    <a:gd name="connsiteX167" fmla="*/ 5172070 w 6163030"/>
                    <a:gd name="connsiteY167" fmla="*/ 894349 h 5291773"/>
                    <a:gd name="connsiteX168" fmla="*/ 5277577 w 6163030"/>
                    <a:gd name="connsiteY168" fmla="*/ 1046749 h 5291773"/>
                    <a:gd name="connsiteX169" fmla="*/ 5277577 w 6163030"/>
                    <a:gd name="connsiteY169" fmla="*/ 859180 h 5291773"/>
                    <a:gd name="connsiteX170" fmla="*/ 5347916 w 6163030"/>
                    <a:gd name="connsiteY170" fmla="*/ 906072 h 5291773"/>
                    <a:gd name="connsiteX171" fmla="*/ 5359639 w 6163030"/>
                    <a:gd name="connsiteY171" fmla="*/ 1058472 h 5291773"/>
                    <a:gd name="connsiteX172" fmla="*/ 5371362 w 6163030"/>
                    <a:gd name="connsiteY172" fmla="*/ 1187426 h 5291773"/>
                    <a:gd name="connsiteX173" fmla="*/ 5582377 w 6163030"/>
                    <a:gd name="connsiteY173" fmla="*/ 1187426 h 5291773"/>
                    <a:gd name="connsiteX174" fmla="*/ 5758224 w 6163030"/>
                    <a:gd name="connsiteY174" fmla="*/ 1023303 h 5291773"/>
                    <a:gd name="connsiteX175" fmla="*/ 5922347 w 6163030"/>
                    <a:gd name="connsiteY175" fmla="*/ 824011 h 5291773"/>
                    <a:gd name="connsiteX176" fmla="*/ 5910624 w 6163030"/>
                    <a:gd name="connsiteY176" fmla="*/ 1035026 h 5291773"/>
                    <a:gd name="connsiteX177" fmla="*/ 5922347 w 6163030"/>
                    <a:gd name="connsiteY177" fmla="*/ 1117088 h 5291773"/>
                    <a:gd name="connsiteX178" fmla="*/ 5980962 w 6163030"/>
                    <a:gd name="connsiteY178" fmla="*/ 1199149 h 5291773"/>
                    <a:gd name="connsiteX179" fmla="*/ 5910624 w 6163030"/>
                    <a:gd name="connsiteY179" fmla="*/ 1363272 h 5291773"/>
                    <a:gd name="connsiteX180" fmla="*/ 5992685 w 6163030"/>
                    <a:gd name="connsiteY180" fmla="*/ 1445334 h 5291773"/>
                    <a:gd name="connsiteX181" fmla="*/ 5957516 w 6163030"/>
                    <a:gd name="connsiteY181" fmla="*/ 1750134 h 5291773"/>
                    <a:gd name="connsiteX182" fmla="*/ 6086470 w 6163030"/>
                    <a:gd name="connsiteY182" fmla="*/ 1820472 h 5291773"/>
                    <a:gd name="connsiteX0" fmla="*/ 5746500 w 6163030"/>
                    <a:gd name="connsiteY0" fmla="*/ 1046749 h 5291773"/>
                    <a:gd name="connsiteX1" fmla="*/ 5828562 w 6163030"/>
                    <a:gd name="connsiteY1" fmla="*/ 870903 h 5291773"/>
                    <a:gd name="connsiteX2" fmla="*/ 5910624 w 6163030"/>
                    <a:gd name="connsiteY2" fmla="*/ 1093642 h 5291773"/>
                    <a:gd name="connsiteX3" fmla="*/ 5992685 w 6163030"/>
                    <a:gd name="connsiteY3" fmla="*/ 1093642 h 5291773"/>
                    <a:gd name="connsiteX4" fmla="*/ 5992685 w 6163030"/>
                    <a:gd name="connsiteY4" fmla="*/ 1163980 h 5291773"/>
                    <a:gd name="connsiteX5" fmla="*/ 5910624 w 6163030"/>
                    <a:gd name="connsiteY5" fmla="*/ 1363272 h 5291773"/>
                    <a:gd name="connsiteX6" fmla="*/ 5969239 w 6163030"/>
                    <a:gd name="connsiteY6" fmla="*/ 1374995 h 5291773"/>
                    <a:gd name="connsiteX7" fmla="*/ 5945793 w 6163030"/>
                    <a:gd name="connsiteY7" fmla="*/ 1433611 h 5291773"/>
                    <a:gd name="connsiteX8" fmla="*/ 5934070 w 6163030"/>
                    <a:gd name="connsiteY8" fmla="*/ 1609457 h 5291773"/>
                    <a:gd name="connsiteX9" fmla="*/ 5969239 w 6163030"/>
                    <a:gd name="connsiteY9" fmla="*/ 1738411 h 5291773"/>
                    <a:gd name="connsiteX10" fmla="*/ 6039577 w 6163030"/>
                    <a:gd name="connsiteY10" fmla="*/ 1797026 h 5291773"/>
                    <a:gd name="connsiteX11" fmla="*/ 6109916 w 6163030"/>
                    <a:gd name="connsiteY11" fmla="*/ 1867365 h 5291773"/>
                    <a:gd name="connsiteX12" fmla="*/ 5910624 w 6163030"/>
                    <a:gd name="connsiteY12" fmla="*/ 1996319 h 5291773"/>
                    <a:gd name="connsiteX13" fmla="*/ 5922347 w 6163030"/>
                    <a:gd name="connsiteY13" fmla="*/ 2101826 h 5291773"/>
                    <a:gd name="connsiteX14" fmla="*/ 5816839 w 6163030"/>
                    <a:gd name="connsiteY14" fmla="*/ 2078380 h 5291773"/>
                    <a:gd name="connsiteX15" fmla="*/ 5687885 w 6163030"/>
                    <a:gd name="connsiteY15" fmla="*/ 2113549 h 5291773"/>
                    <a:gd name="connsiteX16" fmla="*/ 5664439 w 6163030"/>
                    <a:gd name="connsiteY16" fmla="*/ 2207334 h 5291773"/>
                    <a:gd name="connsiteX17" fmla="*/ 5582377 w 6163030"/>
                    <a:gd name="connsiteY17" fmla="*/ 2301119 h 5291773"/>
                    <a:gd name="connsiteX18" fmla="*/ 5476870 w 6163030"/>
                    <a:gd name="connsiteY18" fmla="*/ 2383180 h 5291773"/>
                    <a:gd name="connsiteX19" fmla="*/ 5465147 w 6163030"/>
                    <a:gd name="connsiteY19" fmla="*/ 2500411 h 5291773"/>
                    <a:gd name="connsiteX20" fmla="*/ 5652716 w 6163030"/>
                    <a:gd name="connsiteY20" fmla="*/ 2512134 h 5291773"/>
                    <a:gd name="connsiteX21" fmla="*/ 5769947 w 6163030"/>
                    <a:gd name="connsiteY21" fmla="*/ 2453519 h 5291773"/>
                    <a:gd name="connsiteX22" fmla="*/ 5816839 w 6163030"/>
                    <a:gd name="connsiteY22" fmla="*/ 2500411 h 5291773"/>
                    <a:gd name="connsiteX23" fmla="*/ 6039577 w 6163030"/>
                    <a:gd name="connsiteY23" fmla="*/ 2418349 h 5291773"/>
                    <a:gd name="connsiteX24" fmla="*/ 6156808 w 6163030"/>
                    <a:gd name="connsiteY24" fmla="*/ 2570749 h 5291773"/>
                    <a:gd name="connsiteX25" fmla="*/ 6121639 w 6163030"/>
                    <a:gd name="connsiteY25" fmla="*/ 2746595 h 5291773"/>
                    <a:gd name="connsiteX26" fmla="*/ 6156808 w 6163030"/>
                    <a:gd name="connsiteY26" fmla="*/ 2898995 h 5291773"/>
                    <a:gd name="connsiteX27" fmla="*/ 5969239 w 6163030"/>
                    <a:gd name="connsiteY27" fmla="*/ 2981057 h 5291773"/>
                    <a:gd name="connsiteX28" fmla="*/ 6027854 w 6163030"/>
                    <a:gd name="connsiteY28" fmla="*/ 3145180 h 5291773"/>
                    <a:gd name="connsiteX29" fmla="*/ 5934070 w 6163030"/>
                    <a:gd name="connsiteY29" fmla="*/ 3274134 h 5291773"/>
                    <a:gd name="connsiteX30" fmla="*/ 5898900 w 6163030"/>
                    <a:gd name="connsiteY30" fmla="*/ 3438257 h 5291773"/>
                    <a:gd name="connsiteX31" fmla="*/ 6098193 w 6163030"/>
                    <a:gd name="connsiteY31" fmla="*/ 3438257 h 5291773"/>
                    <a:gd name="connsiteX32" fmla="*/ 6109916 w 6163030"/>
                    <a:gd name="connsiteY32" fmla="*/ 3578934 h 5291773"/>
                    <a:gd name="connsiteX33" fmla="*/ 6109916 w 6163030"/>
                    <a:gd name="connsiteY33" fmla="*/ 3707888 h 5291773"/>
                    <a:gd name="connsiteX34" fmla="*/ 6039577 w 6163030"/>
                    <a:gd name="connsiteY34" fmla="*/ 3907180 h 5291773"/>
                    <a:gd name="connsiteX35" fmla="*/ 5957516 w 6163030"/>
                    <a:gd name="connsiteY35" fmla="*/ 4071303 h 5291773"/>
                    <a:gd name="connsiteX36" fmla="*/ 5805116 w 6163030"/>
                    <a:gd name="connsiteY36" fmla="*/ 4024411 h 5291773"/>
                    <a:gd name="connsiteX37" fmla="*/ 5570654 w 6163030"/>
                    <a:gd name="connsiteY37" fmla="*/ 4000965 h 5291773"/>
                    <a:gd name="connsiteX38" fmla="*/ 5558931 w 6163030"/>
                    <a:gd name="connsiteY38" fmla="*/ 4071303 h 5291773"/>
                    <a:gd name="connsiteX39" fmla="*/ 5711331 w 6163030"/>
                    <a:gd name="connsiteY39" fmla="*/ 4106472 h 5291773"/>
                    <a:gd name="connsiteX40" fmla="*/ 5629270 w 6163030"/>
                    <a:gd name="connsiteY40" fmla="*/ 4223703 h 5291773"/>
                    <a:gd name="connsiteX41" fmla="*/ 5558931 w 6163030"/>
                    <a:gd name="connsiteY41" fmla="*/ 4294042 h 5291773"/>
                    <a:gd name="connsiteX42" fmla="*/ 5406531 w 6163030"/>
                    <a:gd name="connsiteY42" fmla="*/ 4223703 h 5291773"/>
                    <a:gd name="connsiteX43" fmla="*/ 5324470 w 6163030"/>
                    <a:gd name="connsiteY43" fmla="*/ 4153365 h 5291773"/>
                    <a:gd name="connsiteX44" fmla="*/ 5289300 w 6163030"/>
                    <a:gd name="connsiteY44" fmla="*/ 4282319 h 5291773"/>
                    <a:gd name="connsiteX45" fmla="*/ 5218962 w 6163030"/>
                    <a:gd name="connsiteY45" fmla="*/ 4364380 h 5291773"/>
                    <a:gd name="connsiteX46" fmla="*/ 5195516 w 6163030"/>
                    <a:gd name="connsiteY46" fmla="*/ 4528503 h 5291773"/>
                    <a:gd name="connsiteX47" fmla="*/ 5078285 w 6163030"/>
                    <a:gd name="connsiteY47" fmla="*/ 4387826 h 5291773"/>
                    <a:gd name="connsiteX48" fmla="*/ 4961054 w 6163030"/>
                    <a:gd name="connsiteY48" fmla="*/ 4340934 h 5291773"/>
                    <a:gd name="connsiteX49" fmla="*/ 4925885 w 6163030"/>
                    <a:gd name="connsiteY49" fmla="*/ 4270595 h 5291773"/>
                    <a:gd name="connsiteX50" fmla="*/ 4855547 w 6163030"/>
                    <a:gd name="connsiteY50" fmla="*/ 4434719 h 5291773"/>
                    <a:gd name="connsiteX51" fmla="*/ 4726593 w 6163030"/>
                    <a:gd name="connsiteY51" fmla="*/ 4364380 h 5291773"/>
                    <a:gd name="connsiteX52" fmla="*/ 4714870 w 6163030"/>
                    <a:gd name="connsiteY52" fmla="*/ 4551949 h 5291773"/>
                    <a:gd name="connsiteX53" fmla="*/ 4632808 w 6163030"/>
                    <a:gd name="connsiteY53" fmla="*/ 4657457 h 5291773"/>
                    <a:gd name="connsiteX54" fmla="*/ 4421793 w 6163030"/>
                    <a:gd name="connsiteY54" fmla="*/ 4739519 h 5291773"/>
                    <a:gd name="connsiteX55" fmla="*/ 4304562 w 6163030"/>
                    <a:gd name="connsiteY55" fmla="*/ 4598842 h 5291773"/>
                    <a:gd name="connsiteX56" fmla="*/ 4222500 w 6163030"/>
                    <a:gd name="connsiteY56" fmla="*/ 4610565 h 5291773"/>
                    <a:gd name="connsiteX57" fmla="*/ 4199054 w 6163030"/>
                    <a:gd name="connsiteY57" fmla="*/ 4657457 h 5291773"/>
                    <a:gd name="connsiteX58" fmla="*/ 4175608 w 6163030"/>
                    <a:gd name="connsiteY58" fmla="*/ 4505057 h 5291773"/>
                    <a:gd name="connsiteX59" fmla="*/ 4034931 w 6163030"/>
                    <a:gd name="connsiteY59" fmla="*/ 4610565 h 5291773"/>
                    <a:gd name="connsiteX60" fmla="*/ 3976316 w 6163030"/>
                    <a:gd name="connsiteY60" fmla="*/ 4528503 h 5291773"/>
                    <a:gd name="connsiteX61" fmla="*/ 3882531 w 6163030"/>
                    <a:gd name="connsiteY61" fmla="*/ 4364380 h 5291773"/>
                    <a:gd name="connsiteX62" fmla="*/ 3777024 w 6163030"/>
                    <a:gd name="connsiteY62" fmla="*/ 4223703 h 5291773"/>
                    <a:gd name="connsiteX63" fmla="*/ 3589454 w 6163030"/>
                    <a:gd name="connsiteY63" fmla="*/ 4294042 h 5291773"/>
                    <a:gd name="connsiteX64" fmla="*/ 3554285 w 6163030"/>
                    <a:gd name="connsiteY64" fmla="*/ 4399549 h 5291773"/>
                    <a:gd name="connsiteX65" fmla="*/ 3519116 w 6163030"/>
                    <a:gd name="connsiteY65" fmla="*/ 4434719 h 5291773"/>
                    <a:gd name="connsiteX66" fmla="*/ 3542562 w 6163030"/>
                    <a:gd name="connsiteY66" fmla="*/ 4622288 h 5291773"/>
                    <a:gd name="connsiteX67" fmla="*/ 3401885 w 6163030"/>
                    <a:gd name="connsiteY67" fmla="*/ 4657457 h 5291773"/>
                    <a:gd name="connsiteX68" fmla="*/ 3272931 w 6163030"/>
                    <a:gd name="connsiteY68" fmla="*/ 4692626 h 5291773"/>
                    <a:gd name="connsiteX69" fmla="*/ 3143977 w 6163030"/>
                    <a:gd name="connsiteY69" fmla="*/ 4692626 h 5291773"/>
                    <a:gd name="connsiteX70" fmla="*/ 3061916 w 6163030"/>
                    <a:gd name="connsiteY70" fmla="*/ 4809857 h 5291773"/>
                    <a:gd name="connsiteX71" fmla="*/ 2886070 w 6163030"/>
                    <a:gd name="connsiteY71" fmla="*/ 4903642 h 5291773"/>
                    <a:gd name="connsiteX72" fmla="*/ 2686777 w 6163030"/>
                    <a:gd name="connsiteY72" fmla="*/ 4903642 h 5291773"/>
                    <a:gd name="connsiteX73" fmla="*/ 2733670 w 6163030"/>
                    <a:gd name="connsiteY73" fmla="*/ 4997426 h 5291773"/>
                    <a:gd name="connsiteX74" fmla="*/ 2663331 w 6163030"/>
                    <a:gd name="connsiteY74" fmla="*/ 5149826 h 5291773"/>
                    <a:gd name="connsiteX75" fmla="*/ 2510931 w 6163030"/>
                    <a:gd name="connsiteY75" fmla="*/ 5278780 h 5291773"/>
                    <a:gd name="connsiteX76" fmla="*/ 2393700 w 6163030"/>
                    <a:gd name="connsiteY76" fmla="*/ 5184995 h 5291773"/>
                    <a:gd name="connsiteX77" fmla="*/ 2264747 w 6163030"/>
                    <a:gd name="connsiteY77" fmla="*/ 5208442 h 5291773"/>
                    <a:gd name="connsiteX78" fmla="*/ 2124070 w 6163030"/>
                    <a:gd name="connsiteY78" fmla="*/ 5102934 h 5291773"/>
                    <a:gd name="connsiteX79" fmla="*/ 1948224 w 6163030"/>
                    <a:gd name="connsiteY79" fmla="*/ 5126380 h 5291773"/>
                    <a:gd name="connsiteX80" fmla="*/ 1913054 w 6163030"/>
                    <a:gd name="connsiteY80" fmla="*/ 4962257 h 5291773"/>
                    <a:gd name="connsiteX81" fmla="*/ 1748931 w 6163030"/>
                    <a:gd name="connsiteY81" fmla="*/ 4962257 h 5291773"/>
                    <a:gd name="connsiteX82" fmla="*/ 1690316 w 6163030"/>
                    <a:gd name="connsiteY82" fmla="*/ 4880195 h 5291773"/>
                    <a:gd name="connsiteX83" fmla="*/ 1526193 w 6163030"/>
                    <a:gd name="connsiteY83" fmla="*/ 5044319 h 5291773"/>
                    <a:gd name="connsiteX84" fmla="*/ 1467577 w 6163030"/>
                    <a:gd name="connsiteY84" fmla="*/ 5149826 h 5291773"/>
                    <a:gd name="connsiteX85" fmla="*/ 1350347 w 6163030"/>
                    <a:gd name="connsiteY85" fmla="*/ 5184995 h 5291773"/>
                    <a:gd name="connsiteX86" fmla="*/ 1256562 w 6163030"/>
                    <a:gd name="connsiteY86" fmla="*/ 5290503 h 5291773"/>
                    <a:gd name="connsiteX87" fmla="*/ 1068993 w 6163030"/>
                    <a:gd name="connsiteY87" fmla="*/ 5231888 h 5291773"/>
                    <a:gd name="connsiteX88" fmla="*/ 975208 w 6163030"/>
                    <a:gd name="connsiteY88" fmla="*/ 5067765 h 5291773"/>
                    <a:gd name="connsiteX89" fmla="*/ 1162777 w 6163030"/>
                    <a:gd name="connsiteY89" fmla="*/ 4915365 h 5291773"/>
                    <a:gd name="connsiteX90" fmla="*/ 1151054 w 6163030"/>
                    <a:gd name="connsiteY90" fmla="*/ 4798134 h 5291773"/>
                    <a:gd name="connsiteX91" fmla="*/ 1221393 w 6163030"/>
                    <a:gd name="connsiteY91" fmla="*/ 4716072 h 5291773"/>
                    <a:gd name="connsiteX92" fmla="*/ 1291731 w 6163030"/>
                    <a:gd name="connsiteY92" fmla="*/ 4657457 h 5291773"/>
                    <a:gd name="connsiteX93" fmla="*/ 1209670 w 6163030"/>
                    <a:gd name="connsiteY93" fmla="*/ 4563672 h 5291773"/>
                    <a:gd name="connsiteX94" fmla="*/ 1010377 w 6163030"/>
                    <a:gd name="connsiteY94" fmla="*/ 4446442 h 5291773"/>
                    <a:gd name="connsiteX95" fmla="*/ 1010377 w 6163030"/>
                    <a:gd name="connsiteY95" fmla="*/ 4317488 h 5291773"/>
                    <a:gd name="connsiteX96" fmla="*/ 881424 w 6163030"/>
                    <a:gd name="connsiteY96" fmla="*/ 4329211 h 5291773"/>
                    <a:gd name="connsiteX97" fmla="*/ 881424 w 6163030"/>
                    <a:gd name="connsiteY97" fmla="*/ 4235426 h 5291773"/>
                    <a:gd name="connsiteX98" fmla="*/ 717300 w 6163030"/>
                    <a:gd name="connsiteY98" fmla="*/ 4165088 h 5291773"/>
                    <a:gd name="connsiteX99" fmla="*/ 822808 w 6163030"/>
                    <a:gd name="connsiteY99" fmla="*/ 3965795 h 5291773"/>
                    <a:gd name="connsiteX100" fmla="*/ 940039 w 6163030"/>
                    <a:gd name="connsiteY100" fmla="*/ 3731334 h 5291773"/>
                    <a:gd name="connsiteX101" fmla="*/ 951762 w 6163030"/>
                    <a:gd name="connsiteY101" fmla="*/ 3567211 h 5291773"/>
                    <a:gd name="connsiteX102" fmla="*/ 1104162 w 6163030"/>
                    <a:gd name="connsiteY102" fmla="*/ 3391365 h 5291773"/>
                    <a:gd name="connsiteX103" fmla="*/ 1068993 w 6163030"/>
                    <a:gd name="connsiteY103" fmla="*/ 3168626 h 5291773"/>
                    <a:gd name="connsiteX104" fmla="*/ 881424 w 6163030"/>
                    <a:gd name="connsiteY104" fmla="*/ 3039672 h 5291773"/>
                    <a:gd name="connsiteX105" fmla="*/ 822808 w 6163030"/>
                    <a:gd name="connsiteY105" fmla="*/ 2934165 h 5291773"/>
                    <a:gd name="connsiteX106" fmla="*/ 775916 w 6163030"/>
                    <a:gd name="connsiteY106" fmla="*/ 3074842 h 5291773"/>
                    <a:gd name="connsiteX107" fmla="*/ 682131 w 6163030"/>
                    <a:gd name="connsiteY107" fmla="*/ 2992780 h 5291773"/>
                    <a:gd name="connsiteX108" fmla="*/ 553177 w 6163030"/>
                    <a:gd name="connsiteY108" fmla="*/ 3086565 h 5291773"/>
                    <a:gd name="connsiteX109" fmla="*/ 412500 w 6163030"/>
                    <a:gd name="connsiteY109" fmla="*/ 3145180 h 5291773"/>
                    <a:gd name="connsiteX110" fmla="*/ 224931 w 6163030"/>
                    <a:gd name="connsiteY110" fmla="*/ 2969334 h 5291773"/>
                    <a:gd name="connsiteX111" fmla="*/ 95977 w 6163030"/>
                    <a:gd name="connsiteY111" fmla="*/ 2840380 h 5291773"/>
                    <a:gd name="connsiteX112" fmla="*/ 166316 w 6163030"/>
                    <a:gd name="connsiteY112" fmla="*/ 2664534 h 5291773"/>
                    <a:gd name="connsiteX113" fmla="*/ 2193 w 6163030"/>
                    <a:gd name="connsiteY113" fmla="*/ 2512134 h 5291773"/>
                    <a:gd name="connsiteX114" fmla="*/ 306993 w 6163030"/>
                    <a:gd name="connsiteY114" fmla="*/ 2230780 h 5291773"/>
                    <a:gd name="connsiteX115" fmla="*/ 377331 w 6163030"/>
                    <a:gd name="connsiteY115" fmla="*/ 2090103 h 5291773"/>
                    <a:gd name="connsiteX116" fmla="*/ 459393 w 6163030"/>
                    <a:gd name="connsiteY116" fmla="*/ 2101826 h 5291773"/>
                    <a:gd name="connsiteX117" fmla="*/ 611793 w 6163030"/>
                    <a:gd name="connsiteY117" fmla="*/ 2242503 h 5291773"/>
                    <a:gd name="connsiteX118" fmla="*/ 811085 w 6163030"/>
                    <a:gd name="connsiteY118" fmla="*/ 2031488 h 5291773"/>
                    <a:gd name="connsiteX119" fmla="*/ 1045547 w 6163030"/>
                    <a:gd name="connsiteY119" fmla="*/ 2172165 h 5291773"/>
                    <a:gd name="connsiteX120" fmla="*/ 1209670 w 6163030"/>
                    <a:gd name="connsiteY120" fmla="*/ 2148719 h 5291773"/>
                    <a:gd name="connsiteX121" fmla="*/ 1315177 w 6163030"/>
                    <a:gd name="connsiteY121" fmla="*/ 2172165 h 5291773"/>
                    <a:gd name="connsiteX122" fmla="*/ 1373793 w 6163030"/>
                    <a:gd name="connsiteY122" fmla="*/ 2230780 h 5291773"/>
                    <a:gd name="connsiteX123" fmla="*/ 1573085 w 6163030"/>
                    <a:gd name="connsiteY123" fmla="*/ 2090103 h 5291773"/>
                    <a:gd name="connsiteX124" fmla="*/ 1690316 w 6163030"/>
                    <a:gd name="connsiteY124" fmla="*/ 2125272 h 5291773"/>
                    <a:gd name="connsiteX125" fmla="*/ 1678593 w 6163030"/>
                    <a:gd name="connsiteY125" fmla="*/ 1925980 h 5291773"/>
                    <a:gd name="connsiteX126" fmla="*/ 1842716 w 6163030"/>
                    <a:gd name="connsiteY126" fmla="*/ 1668072 h 5291773"/>
                    <a:gd name="connsiteX127" fmla="*/ 2100624 w 6163030"/>
                    <a:gd name="connsiteY127" fmla="*/ 1785303 h 5291773"/>
                    <a:gd name="connsiteX128" fmla="*/ 2206131 w 6163030"/>
                    <a:gd name="connsiteY128" fmla="*/ 1785303 h 5291773"/>
                    <a:gd name="connsiteX129" fmla="*/ 2663331 w 6163030"/>
                    <a:gd name="connsiteY129" fmla="*/ 1726688 h 5291773"/>
                    <a:gd name="connsiteX130" fmla="*/ 2827454 w 6163030"/>
                    <a:gd name="connsiteY130" fmla="*/ 1668072 h 5291773"/>
                    <a:gd name="connsiteX131" fmla="*/ 2886070 w 6163030"/>
                    <a:gd name="connsiteY131" fmla="*/ 1609457 h 5291773"/>
                    <a:gd name="connsiteX132" fmla="*/ 2815731 w 6163030"/>
                    <a:gd name="connsiteY132" fmla="*/ 1457057 h 5291773"/>
                    <a:gd name="connsiteX133" fmla="*/ 2710224 w 6163030"/>
                    <a:gd name="connsiteY133" fmla="*/ 1269488 h 5291773"/>
                    <a:gd name="connsiteX134" fmla="*/ 2440593 w 6163030"/>
                    <a:gd name="connsiteY134" fmla="*/ 1269488 h 5291773"/>
                    <a:gd name="connsiteX135" fmla="*/ 2381977 w 6163030"/>
                    <a:gd name="connsiteY135" fmla="*/ 1152257 h 5291773"/>
                    <a:gd name="connsiteX136" fmla="*/ 2241300 w 6163030"/>
                    <a:gd name="connsiteY136" fmla="*/ 1105365 h 5291773"/>
                    <a:gd name="connsiteX137" fmla="*/ 2124070 w 6163030"/>
                    <a:gd name="connsiteY137" fmla="*/ 1058472 h 5291773"/>
                    <a:gd name="connsiteX138" fmla="*/ 2065454 w 6163030"/>
                    <a:gd name="connsiteY138" fmla="*/ 824011 h 5291773"/>
                    <a:gd name="connsiteX139" fmla="*/ 2335085 w 6163030"/>
                    <a:gd name="connsiteY139" fmla="*/ 695057 h 5291773"/>
                    <a:gd name="connsiteX140" fmla="*/ 2510931 w 6163030"/>
                    <a:gd name="connsiteY140" fmla="*/ 554380 h 5291773"/>
                    <a:gd name="connsiteX141" fmla="*/ 2827454 w 6163030"/>
                    <a:gd name="connsiteY141" fmla="*/ 824011 h 5291773"/>
                    <a:gd name="connsiteX142" fmla="*/ 2944685 w 6163030"/>
                    <a:gd name="connsiteY142" fmla="*/ 870903 h 5291773"/>
                    <a:gd name="connsiteX143" fmla="*/ 2979854 w 6163030"/>
                    <a:gd name="connsiteY143" fmla="*/ 753672 h 5291773"/>
                    <a:gd name="connsiteX144" fmla="*/ 2991577 w 6163030"/>
                    <a:gd name="connsiteY144" fmla="*/ 519211 h 5291773"/>
                    <a:gd name="connsiteX145" fmla="*/ 3120531 w 6163030"/>
                    <a:gd name="connsiteY145" fmla="*/ 507488 h 5291773"/>
                    <a:gd name="connsiteX146" fmla="*/ 3167424 w 6163030"/>
                    <a:gd name="connsiteY146" fmla="*/ 718503 h 5291773"/>
                    <a:gd name="connsiteX147" fmla="*/ 3120531 w 6163030"/>
                    <a:gd name="connsiteY147" fmla="*/ 859180 h 5291773"/>
                    <a:gd name="connsiteX148" fmla="*/ 3272931 w 6163030"/>
                    <a:gd name="connsiteY148" fmla="*/ 812288 h 5291773"/>
                    <a:gd name="connsiteX149" fmla="*/ 3319824 w 6163030"/>
                    <a:gd name="connsiteY149" fmla="*/ 659888 h 5291773"/>
                    <a:gd name="connsiteX150" fmla="*/ 3425331 w 6163030"/>
                    <a:gd name="connsiteY150" fmla="*/ 484042 h 5291773"/>
                    <a:gd name="connsiteX151" fmla="*/ 3530839 w 6163030"/>
                    <a:gd name="connsiteY151" fmla="*/ 507488 h 5291773"/>
                    <a:gd name="connsiteX152" fmla="*/ 3683239 w 6163030"/>
                    <a:gd name="connsiteY152" fmla="*/ 401980 h 5291773"/>
                    <a:gd name="connsiteX153" fmla="*/ 3753577 w 6163030"/>
                    <a:gd name="connsiteY153" fmla="*/ 460595 h 5291773"/>
                    <a:gd name="connsiteX154" fmla="*/ 3894254 w 6163030"/>
                    <a:gd name="connsiteY154" fmla="*/ 448872 h 5291773"/>
                    <a:gd name="connsiteX155" fmla="*/ 3929424 w 6163030"/>
                    <a:gd name="connsiteY155" fmla="*/ 237857 h 5291773"/>
                    <a:gd name="connsiteX156" fmla="*/ 4105270 w 6163030"/>
                    <a:gd name="connsiteY156" fmla="*/ 3395 h 5291773"/>
                    <a:gd name="connsiteX157" fmla="*/ 4339731 w 6163030"/>
                    <a:gd name="connsiteY157" fmla="*/ 108903 h 5291773"/>
                    <a:gd name="connsiteX158" fmla="*/ 4374900 w 6163030"/>
                    <a:gd name="connsiteY158" fmla="*/ 249580 h 5291773"/>
                    <a:gd name="connsiteX159" fmla="*/ 4468685 w 6163030"/>
                    <a:gd name="connsiteY159" fmla="*/ 319919 h 5291773"/>
                    <a:gd name="connsiteX160" fmla="*/ 4667977 w 6163030"/>
                    <a:gd name="connsiteY160" fmla="*/ 190965 h 5291773"/>
                    <a:gd name="connsiteX161" fmla="*/ 4902439 w 6163030"/>
                    <a:gd name="connsiteY161" fmla="*/ 202688 h 5291773"/>
                    <a:gd name="connsiteX162" fmla="*/ 4937608 w 6163030"/>
                    <a:gd name="connsiteY162" fmla="*/ 413703 h 5291773"/>
                    <a:gd name="connsiteX163" fmla="*/ 4949331 w 6163030"/>
                    <a:gd name="connsiteY163" fmla="*/ 612995 h 5291773"/>
                    <a:gd name="connsiteX164" fmla="*/ 4902439 w 6163030"/>
                    <a:gd name="connsiteY164" fmla="*/ 706780 h 5291773"/>
                    <a:gd name="connsiteX165" fmla="*/ 5207239 w 6163030"/>
                    <a:gd name="connsiteY165" fmla="*/ 706780 h 5291773"/>
                    <a:gd name="connsiteX166" fmla="*/ 5172070 w 6163030"/>
                    <a:gd name="connsiteY166" fmla="*/ 894349 h 5291773"/>
                    <a:gd name="connsiteX167" fmla="*/ 5277577 w 6163030"/>
                    <a:gd name="connsiteY167" fmla="*/ 1046749 h 5291773"/>
                    <a:gd name="connsiteX168" fmla="*/ 5277577 w 6163030"/>
                    <a:gd name="connsiteY168" fmla="*/ 859180 h 5291773"/>
                    <a:gd name="connsiteX169" fmla="*/ 5347916 w 6163030"/>
                    <a:gd name="connsiteY169" fmla="*/ 906072 h 5291773"/>
                    <a:gd name="connsiteX170" fmla="*/ 5359639 w 6163030"/>
                    <a:gd name="connsiteY170" fmla="*/ 1058472 h 5291773"/>
                    <a:gd name="connsiteX171" fmla="*/ 5371362 w 6163030"/>
                    <a:gd name="connsiteY171" fmla="*/ 1187426 h 5291773"/>
                    <a:gd name="connsiteX172" fmla="*/ 5582377 w 6163030"/>
                    <a:gd name="connsiteY172" fmla="*/ 1187426 h 5291773"/>
                    <a:gd name="connsiteX173" fmla="*/ 5758224 w 6163030"/>
                    <a:gd name="connsiteY173" fmla="*/ 1023303 h 5291773"/>
                    <a:gd name="connsiteX174" fmla="*/ 5922347 w 6163030"/>
                    <a:gd name="connsiteY174" fmla="*/ 824011 h 5291773"/>
                    <a:gd name="connsiteX175" fmla="*/ 5910624 w 6163030"/>
                    <a:gd name="connsiteY175" fmla="*/ 1035026 h 5291773"/>
                    <a:gd name="connsiteX176" fmla="*/ 5922347 w 6163030"/>
                    <a:gd name="connsiteY176" fmla="*/ 1117088 h 5291773"/>
                    <a:gd name="connsiteX177" fmla="*/ 5980962 w 6163030"/>
                    <a:gd name="connsiteY177" fmla="*/ 1199149 h 5291773"/>
                    <a:gd name="connsiteX178" fmla="*/ 5910624 w 6163030"/>
                    <a:gd name="connsiteY178" fmla="*/ 1363272 h 5291773"/>
                    <a:gd name="connsiteX179" fmla="*/ 5992685 w 6163030"/>
                    <a:gd name="connsiteY179" fmla="*/ 1445334 h 5291773"/>
                    <a:gd name="connsiteX180" fmla="*/ 5957516 w 6163030"/>
                    <a:gd name="connsiteY180" fmla="*/ 1750134 h 5291773"/>
                    <a:gd name="connsiteX181" fmla="*/ 6086470 w 6163030"/>
                    <a:gd name="connsiteY181" fmla="*/ 1820472 h 5291773"/>
                    <a:gd name="connsiteX0" fmla="*/ 5746500 w 6163030"/>
                    <a:gd name="connsiteY0" fmla="*/ 1046749 h 5291773"/>
                    <a:gd name="connsiteX1" fmla="*/ 5836182 w 6163030"/>
                    <a:gd name="connsiteY1" fmla="*/ 863283 h 5291773"/>
                    <a:gd name="connsiteX2" fmla="*/ 5910624 w 6163030"/>
                    <a:gd name="connsiteY2" fmla="*/ 1093642 h 5291773"/>
                    <a:gd name="connsiteX3" fmla="*/ 5992685 w 6163030"/>
                    <a:gd name="connsiteY3" fmla="*/ 1093642 h 5291773"/>
                    <a:gd name="connsiteX4" fmla="*/ 5992685 w 6163030"/>
                    <a:gd name="connsiteY4" fmla="*/ 1163980 h 5291773"/>
                    <a:gd name="connsiteX5" fmla="*/ 5910624 w 6163030"/>
                    <a:gd name="connsiteY5" fmla="*/ 1363272 h 5291773"/>
                    <a:gd name="connsiteX6" fmla="*/ 5969239 w 6163030"/>
                    <a:gd name="connsiteY6" fmla="*/ 1374995 h 5291773"/>
                    <a:gd name="connsiteX7" fmla="*/ 5945793 w 6163030"/>
                    <a:gd name="connsiteY7" fmla="*/ 1433611 h 5291773"/>
                    <a:gd name="connsiteX8" fmla="*/ 5934070 w 6163030"/>
                    <a:gd name="connsiteY8" fmla="*/ 1609457 h 5291773"/>
                    <a:gd name="connsiteX9" fmla="*/ 5969239 w 6163030"/>
                    <a:gd name="connsiteY9" fmla="*/ 1738411 h 5291773"/>
                    <a:gd name="connsiteX10" fmla="*/ 6039577 w 6163030"/>
                    <a:gd name="connsiteY10" fmla="*/ 1797026 h 5291773"/>
                    <a:gd name="connsiteX11" fmla="*/ 6109916 w 6163030"/>
                    <a:gd name="connsiteY11" fmla="*/ 1867365 h 5291773"/>
                    <a:gd name="connsiteX12" fmla="*/ 5910624 w 6163030"/>
                    <a:gd name="connsiteY12" fmla="*/ 1996319 h 5291773"/>
                    <a:gd name="connsiteX13" fmla="*/ 5922347 w 6163030"/>
                    <a:gd name="connsiteY13" fmla="*/ 2101826 h 5291773"/>
                    <a:gd name="connsiteX14" fmla="*/ 5816839 w 6163030"/>
                    <a:gd name="connsiteY14" fmla="*/ 2078380 h 5291773"/>
                    <a:gd name="connsiteX15" fmla="*/ 5687885 w 6163030"/>
                    <a:gd name="connsiteY15" fmla="*/ 2113549 h 5291773"/>
                    <a:gd name="connsiteX16" fmla="*/ 5664439 w 6163030"/>
                    <a:gd name="connsiteY16" fmla="*/ 2207334 h 5291773"/>
                    <a:gd name="connsiteX17" fmla="*/ 5582377 w 6163030"/>
                    <a:gd name="connsiteY17" fmla="*/ 2301119 h 5291773"/>
                    <a:gd name="connsiteX18" fmla="*/ 5476870 w 6163030"/>
                    <a:gd name="connsiteY18" fmla="*/ 2383180 h 5291773"/>
                    <a:gd name="connsiteX19" fmla="*/ 5465147 w 6163030"/>
                    <a:gd name="connsiteY19" fmla="*/ 2500411 h 5291773"/>
                    <a:gd name="connsiteX20" fmla="*/ 5652716 w 6163030"/>
                    <a:gd name="connsiteY20" fmla="*/ 2512134 h 5291773"/>
                    <a:gd name="connsiteX21" fmla="*/ 5769947 w 6163030"/>
                    <a:gd name="connsiteY21" fmla="*/ 2453519 h 5291773"/>
                    <a:gd name="connsiteX22" fmla="*/ 5816839 w 6163030"/>
                    <a:gd name="connsiteY22" fmla="*/ 2500411 h 5291773"/>
                    <a:gd name="connsiteX23" fmla="*/ 6039577 w 6163030"/>
                    <a:gd name="connsiteY23" fmla="*/ 2418349 h 5291773"/>
                    <a:gd name="connsiteX24" fmla="*/ 6156808 w 6163030"/>
                    <a:gd name="connsiteY24" fmla="*/ 2570749 h 5291773"/>
                    <a:gd name="connsiteX25" fmla="*/ 6121639 w 6163030"/>
                    <a:gd name="connsiteY25" fmla="*/ 2746595 h 5291773"/>
                    <a:gd name="connsiteX26" fmla="*/ 6156808 w 6163030"/>
                    <a:gd name="connsiteY26" fmla="*/ 2898995 h 5291773"/>
                    <a:gd name="connsiteX27" fmla="*/ 5969239 w 6163030"/>
                    <a:gd name="connsiteY27" fmla="*/ 2981057 h 5291773"/>
                    <a:gd name="connsiteX28" fmla="*/ 6027854 w 6163030"/>
                    <a:gd name="connsiteY28" fmla="*/ 3145180 h 5291773"/>
                    <a:gd name="connsiteX29" fmla="*/ 5934070 w 6163030"/>
                    <a:gd name="connsiteY29" fmla="*/ 3274134 h 5291773"/>
                    <a:gd name="connsiteX30" fmla="*/ 5898900 w 6163030"/>
                    <a:gd name="connsiteY30" fmla="*/ 3438257 h 5291773"/>
                    <a:gd name="connsiteX31" fmla="*/ 6098193 w 6163030"/>
                    <a:gd name="connsiteY31" fmla="*/ 3438257 h 5291773"/>
                    <a:gd name="connsiteX32" fmla="*/ 6109916 w 6163030"/>
                    <a:gd name="connsiteY32" fmla="*/ 3578934 h 5291773"/>
                    <a:gd name="connsiteX33" fmla="*/ 6109916 w 6163030"/>
                    <a:gd name="connsiteY33" fmla="*/ 3707888 h 5291773"/>
                    <a:gd name="connsiteX34" fmla="*/ 6039577 w 6163030"/>
                    <a:gd name="connsiteY34" fmla="*/ 3907180 h 5291773"/>
                    <a:gd name="connsiteX35" fmla="*/ 5957516 w 6163030"/>
                    <a:gd name="connsiteY35" fmla="*/ 4071303 h 5291773"/>
                    <a:gd name="connsiteX36" fmla="*/ 5805116 w 6163030"/>
                    <a:gd name="connsiteY36" fmla="*/ 4024411 h 5291773"/>
                    <a:gd name="connsiteX37" fmla="*/ 5570654 w 6163030"/>
                    <a:gd name="connsiteY37" fmla="*/ 4000965 h 5291773"/>
                    <a:gd name="connsiteX38" fmla="*/ 5558931 w 6163030"/>
                    <a:gd name="connsiteY38" fmla="*/ 4071303 h 5291773"/>
                    <a:gd name="connsiteX39" fmla="*/ 5711331 w 6163030"/>
                    <a:gd name="connsiteY39" fmla="*/ 4106472 h 5291773"/>
                    <a:gd name="connsiteX40" fmla="*/ 5629270 w 6163030"/>
                    <a:gd name="connsiteY40" fmla="*/ 4223703 h 5291773"/>
                    <a:gd name="connsiteX41" fmla="*/ 5558931 w 6163030"/>
                    <a:gd name="connsiteY41" fmla="*/ 4294042 h 5291773"/>
                    <a:gd name="connsiteX42" fmla="*/ 5406531 w 6163030"/>
                    <a:gd name="connsiteY42" fmla="*/ 4223703 h 5291773"/>
                    <a:gd name="connsiteX43" fmla="*/ 5324470 w 6163030"/>
                    <a:gd name="connsiteY43" fmla="*/ 4153365 h 5291773"/>
                    <a:gd name="connsiteX44" fmla="*/ 5289300 w 6163030"/>
                    <a:gd name="connsiteY44" fmla="*/ 4282319 h 5291773"/>
                    <a:gd name="connsiteX45" fmla="*/ 5218962 w 6163030"/>
                    <a:gd name="connsiteY45" fmla="*/ 4364380 h 5291773"/>
                    <a:gd name="connsiteX46" fmla="*/ 5195516 w 6163030"/>
                    <a:gd name="connsiteY46" fmla="*/ 4528503 h 5291773"/>
                    <a:gd name="connsiteX47" fmla="*/ 5078285 w 6163030"/>
                    <a:gd name="connsiteY47" fmla="*/ 4387826 h 5291773"/>
                    <a:gd name="connsiteX48" fmla="*/ 4961054 w 6163030"/>
                    <a:gd name="connsiteY48" fmla="*/ 4340934 h 5291773"/>
                    <a:gd name="connsiteX49" fmla="*/ 4925885 w 6163030"/>
                    <a:gd name="connsiteY49" fmla="*/ 4270595 h 5291773"/>
                    <a:gd name="connsiteX50" fmla="*/ 4855547 w 6163030"/>
                    <a:gd name="connsiteY50" fmla="*/ 4434719 h 5291773"/>
                    <a:gd name="connsiteX51" fmla="*/ 4726593 w 6163030"/>
                    <a:gd name="connsiteY51" fmla="*/ 4364380 h 5291773"/>
                    <a:gd name="connsiteX52" fmla="*/ 4714870 w 6163030"/>
                    <a:gd name="connsiteY52" fmla="*/ 4551949 h 5291773"/>
                    <a:gd name="connsiteX53" fmla="*/ 4632808 w 6163030"/>
                    <a:gd name="connsiteY53" fmla="*/ 4657457 h 5291773"/>
                    <a:gd name="connsiteX54" fmla="*/ 4421793 w 6163030"/>
                    <a:gd name="connsiteY54" fmla="*/ 4739519 h 5291773"/>
                    <a:gd name="connsiteX55" fmla="*/ 4304562 w 6163030"/>
                    <a:gd name="connsiteY55" fmla="*/ 4598842 h 5291773"/>
                    <a:gd name="connsiteX56" fmla="*/ 4222500 w 6163030"/>
                    <a:gd name="connsiteY56" fmla="*/ 4610565 h 5291773"/>
                    <a:gd name="connsiteX57" fmla="*/ 4199054 w 6163030"/>
                    <a:gd name="connsiteY57" fmla="*/ 4657457 h 5291773"/>
                    <a:gd name="connsiteX58" fmla="*/ 4175608 w 6163030"/>
                    <a:gd name="connsiteY58" fmla="*/ 4505057 h 5291773"/>
                    <a:gd name="connsiteX59" fmla="*/ 4034931 w 6163030"/>
                    <a:gd name="connsiteY59" fmla="*/ 4610565 h 5291773"/>
                    <a:gd name="connsiteX60" fmla="*/ 3976316 w 6163030"/>
                    <a:gd name="connsiteY60" fmla="*/ 4528503 h 5291773"/>
                    <a:gd name="connsiteX61" fmla="*/ 3882531 w 6163030"/>
                    <a:gd name="connsiteY61" fmla="*/ 4364380 h 5291773"/>
                    <a:gd name="connsiteX62" fmla="*/ 3777024 w 6163030"/>
                    <a:gd name="connsiteY62" fmla="*/ 4223703 h 5291773"/>
                    <a:gd name="connsiteX63" fmla="*/ 3589454 w 6163030"/>
                    <a:gd name="connsiteY63" fmla="*/ 4294042 h 5291773"/>
                    <a:gd name="connsiteX64" fmla="*/ 3554285 w 6163030"/>
                    <a:gd name="connsiteY64" fmla="*/ 4399549 h 5291773"/>
                    <a:gd name="connsiteX65" fmla="*/ 3519116 w 6163030"/>
                    <a:gd name="connsiteY65" fmla="*/ 4434719 h 5291773"/>
                    <a:gd name="connsiteX66" fmla="*/ 3542562 w 6163030"/>
                    <a:gd name="connsiteY66" fmla="*/ 4622288 h 5291773"/>
                    <a:gd name="connsiteX67" fmla="*/ 3401885 w 6163030"/>
                    <a:gd name="connsiteY67" fmla="*/ 4657457 h 5291773"/>
                    <a:gd name="connsiteX68" fmla="*/ 3272931 w 6163030"/>
                    <a:gd name="connsiteY68" fmla="*/ 4692626 h 5291773"/>
                    <a:gd name="connsiteX69" fmla="*/ 3143977 w 6163030"/>
                    <a:gd name="connsiteY69" fmla="*/ 4692626 h 5291773"/>
                    <a:gd name="connsiteX70" fmla="*/ 3061916 w 6163030"/>
                    <a:gd name="connsiteY70" fmla="*/ 4809857 h 5291773"/>
                    <a:gd name="connsiteX71" fmla="*/ 2886070 w 6163030"/>
                    <a:gd name="connsiteY71" fmla="*/ 4903642 h 5291773"/>
                    <a:gd name="connsiteX72" fmla="*/ 2686777 w 6163030"/>
                    <a:gd name="connsiteY72" fmla="*/ 4903642 h 5291773"/>
                    <a:gd name="connsiteX73" fmla="*/ 2733670 w 6163030"/>
                    <a:gd name="connsiteY73" fmla="*/ 4997426 h 5291773"/>
                    <a:gd name="connsiteX74" fmla="*/ 2663331 w 6163030"/>
                    <a:gd name="connsiteY74" fmla="*/ 5149826 h 5291773"/>
                    <a:gd name="connsiteX75" fmla="*/ 2510931 w 6163030"/>
                    <a:gd name="connsiteY75" fmla="*/ 5278780 h 5291773"/>
                    <a:gd name="connsiteX76" fmla="*/ 2393700 w 6163030"/>
                    <a:gd name="connsiteY76" fmla="*/ 5184995 h 5291773"/>
                    <a:gd name="connsiteX77" fmla="*/ 2264747 w 6163030"/>
                    <a:gd name="connsiteY77" fmla="*/ 5208442 h 5291773"/>
                    <a:gd name="connsiteX78" fmla="*/ 2124070 w 6163030"/>
                    <a:gd name="connsiteY78" fmla="*/ 5102934 h 5291773"/>
                    <a:gd name="connsiteX79" fmla="*/ 1948224 w 6163030"/>
                    <a:gd name="connsiteY79" fmla="*/ 5126380 h 5291773"/>
                    <a:gd name="connsiteX80" fmla="*/ 1913054 w 6163030"/>
                    <a:gd name="connsiteY80" fmla="*/ 4962257 h 5291773"/>
                    <a:gd name="connsiteX81" fmla="*/ 1748931 w 6163030"/>
                    <a:gd name="connsiteY81" fmla="*/ 4962257 h 5291773"/>
                    <a:gd name="connsiteX82" fmla="*/ 1690316 w 6163030"/>
                    <a:gd name="connsiteY82" fmla="*/ 4880195 h 5291773"/>
                    <a:gd name="connsiteX83" fmla="*/ 1526193 w 6163030"/>
                    <a:gd name="connsiteY83" fmla="*/ 5044319 h 5291773"/>
                    <a:gd name="connsiteX84" fmla="*/ 1467577 w 6163030"/>
                    <a:gd name="connsiteY84" fmla="*/ 5149826 h 5291773"/>
                    <a:gd name="connsiteX85" fmla="*/ 1350347 w 6163030"/>
                    <a:gd name="connsiteY85" fmla="*/ 5184995 h 5291773"/>
                    <a:gd name="connsiteX86" fmla="*/ 1256562 w 6163030"/>
                    <a:gd name="connsiteY86" fmla="*/ 5290503 h 5291773"/>
                    <a:gd name="connsiteX87" fmla="*/ 1068993 w 6163030"/>
                    <a:gd name="connsiteY87" fmla="*/ 5231888 h 5291773"/>
                    <a:gd name="connsiteX88" fmla="*/ 975208 w 6163030"/>
                    <a:gd name="connsiteY88" fmla="*/ 5067765 h 5291773"/>
                    <a:gd name="connsiteX89" fmla="*/ 1162777 w 6163030"/>
                    <a:gd name="connsiteY89" fmla="*/ 4915365 h 5291773"/>
                    <a:gd name="connsiteX90" fmla="*/ 1151054 w 6163030"/>
                    <a:gd name="connsiteY90" fmla="*/ 4798134 h 5291773"/>
                    <a:gd name="connsiteX91" fmla="*/ 1221393 w 6163030"/>
                    <a:gd name="connsiteY91" fmla="*/ 4716072 h 5291773"/>
                    <a:gd name="connsiteX92" fmla="*/ 1291731 w 6163030"/>
                    <a:gd name="connsiteY92" fmla="*/ 4657457 h 5291773"/>
                    <a:gd name="connsiteX93" fmla="*/ 1209670 w 6163030"/>
                    <a:gd name="connsiteY93" fmla="*/ 4563672 h 5291773"/>
                    <a:gd name="connsiteX94" fmla="*/ 1010377 w 6163030"/>
                    <a:gd name="connsiteY94" fmla="*/ 4446442 h 5291773"/>
                    <a:gd name="connsiteX95" fmla="*/ 1010377 w 6163030"/>
                    <a:gd name="connsiteY95" fmla="*/ 4317488 h 5291773"/>
                    <a:gd name="connsiteX96" fmla="*/ 881424 w 6163030"/>
                    <a:gd name="connsiteY96" fmla="*/ 4329211 h 5291773"/>
                    <a:gd name="connsiteX97" fmla="*/ 881424 w 6163030"/>
                    <a:gd name="connsiteY97" fmla="*/ 4235426 h 5291773"/>
                    <a:gd name="connsiteX98" fmla="*/ 717300 w 6163030"/>
                    <a:gd name="connsiteY98" fmla="*/ 4165088 h 5291773"/>
                    <a:gd name="connsiteX99" fmla="*/ 822808 w 6163030"/>
                    <a:gd name="connsiteY99" fmla="*/ 3965795 h 5291773"/>
                    <a:gd name="connsiteX100" fmla="*/ 940039 w 6163030"/>
                    <a:gd name="connsiteY100" fmla="*/ 3731334 h 5291773"/>
                    <a:gd name="connsiteX101" fmla="*/ 951762 w 6163030"/>
                    <a:gd name="connsiteY101" fmla="*/ 3567211 h 5291773"/>
                    <a:gd name="connsiteX102" fmla="*/ 1104162 w 6163030"/>
                    <a:gd name="connsiteY102" fmla="*/ 3391365 h 5291773"/>
                    <a:gd name="connsiteX103" fmla="*/ 1068993 w 6163030"/>
                    <a:gd name="connsiteY103" fmla="*/ 3168626 h 5291773"/>
                    <a:gd name="connsiteX104" fmla="*/ 881424 w 6163030"/>
                    <a:gd name="connsiteY104" fmla="*/ 3039672 h 5291773"/>
                    <a:gd name="connsiteX105" fmla="*/ 822808 w 6163030"/>
                    <a:gd name="connsiteY105" fmla="*/ 2934165 h 5291773"/>
                    <a:gd name="connsiteX106" fmla="*/ 775916 w 6163030"/>
                    <a:gd name="connsiteY106" fmla="*/ 3074842 h 5291773"/>
                    <a:gd name="connsiteX107" fmla="*/ 682131 w 6163030"/>
                    <a:gd name="connsiteY107" fmla="*/ 2992780 h 5291773"/>
                    <a:gd name="connsiteX108" fmla="*/ 553177 w 6163030"/>
                    <a:gd name="connsiteY108" fmla="*/ 3086565 h 5291773"/>
                    <a:gd name="connsiteX109" fmla="*/ 412500 w 6163030"/>
                    <a:gd name="connsiteY109" fmla="*/ 3145180 h 5291773"/>
                    <a:gd name="connsiteX110" fmla="*/ 224931 w 6163030"/>
                    <a:gd name="connsiteY110" fmla="*/ 2969334 h 5291773"/>
                    <a:gd name="connsiteX111" fmla="*/ 95977 w 6163030"/>
                    <a:gd name="connsiteY111" fmla="*/ 2840380 h 5291773"/>
                    <a:gd name="connsiteX112" fmla="*/ 166316 w 6163030"/>
                    <a:gd name="connsiteY112" fmla="*/ 2664534 h 5291773"/>
                    <a:gd name="connsiteX113" fmla="*/ 2193 w 6163030"/>
                    <a:gd name="connsiteY113" fmla="*/ 2512134 h 5291773"/>
                    <a:gd name="connsiteX114" fmla="*/ 306993 w 6163030"/>
                    <a:gd name="connsiteY114" fmla="*/ 2230780 h 5291773"/>
                    <a:gd name="connsiteX115" fmla="*/ 377331 w 6163030"/>
                    <a:gd name="connsiteY115" fmla="*/ 2090103 h 5291773"/>
                    <a:gd name="connsiteX116" fmla="*/ 459393 w 6163030"/>
                    <a:gd name="connsiteY116" fmla="*/ 2101826 h 5291773"/>
                    <a:gd name="connsiteX117" fmla="*/ 611793 w 6163030"/>
                    <a:gd name="connsiteY117" fmla="*/ 2242503 h 5291773"/>
                    <a:gd name="connsiteX118" fmla="*/ 811085 w 6163030"/>
                    <a:gd name="connsiteY118" fmla="*/ 2031488 h 5291773"/>
                    <a:gd name="connsiteX119" fmla="*/ 1045547 w 6163030"/>
                    <a:gd name="connsiteY119" fmla="*/ 2172165 h 5291773"/>
                    <a:gd name="connsiteX120" fmla="*/ 1209670 w 6163030"/>
                    <a:gd name="connsiteY120" fmla="*/ 2148719 h 5291773"/>
                    <a:gd name="connsiteX121" fmla="*/ 1315177 w 6163030"/>
                    <a:gd name="connsiteY121" fmla="*/ 2172165 h 5291773"/>
                    <a:gd name="connsiteX122" fmla="*/ 1373793 w 6163030"/>
                    <a:gd name="connsiteY122" fmla="*/ 2230780 h 5291773"/>
                    <a:gd name="connsiteX123" fmla="*/ 1573085 w 6163030"/>
                    <a:gd name="connsiteY123" fmla="*/ 2090103 h 5291773"/>
                    <a:gd name="connsiteX124" fmla="*/ 1690316 w 6163030"/>
                    <a:gd name="connsiteY124" fmla="*/ 2125272 h 5291773"/>
                    <a:gd name="connsiteX125" fmla="*/ 1678593 w 6163030"/>
                    <a:gd name="connsiteY125" fmla="*/ 1925980 h 5291773"/>
                    <a:gd name="connsiteX126" fmla="*/ 1842716 w 6163030"/>
                    <a:gd name="connsiteY126" fmla="*/ 1668072 h 5291773"/>
                    <a:gd name="connsiteX127" fmla="*/ 2100624 w 6163030"/>
                    <a:gd name="connsiteY127" fmla="*/ 1785303 h 5291773"/>
                    <a:gd name="connsiteX128" fmla="*/ 2206131 w 6163030"/>
                    <a:gd name="connsiteY128" fmla="*/ 1785303 h 5291773"/>
                    <a:gd name="connsiteX129" fmla="*/ 2663331 w 6163030"/>
                    <a:gd name="connsiteY129" fmla="*/ 1726688 h 5291773"/>
                    <a:gd name="connsiteX130" fmla="*/ 2827454 w 6163030"/>
                    <a:gd name="connsiteY130" fmla="*/ 1668072 h 5291773"/>
                    <a:gd name="connsiteX131" fmla="*/ 2886070 w 6163030"/>
                    <a:gd name="connsiteY131" fmla="*/ 1609457 h 5291773"/>
                    <a:gd name="connsiteX132" fmla="*/ 2815731 w 6163030"/>
                    <a:gd name="connsiteY132" fmla="*/ 1457057 h 5291773"/>
                    <a:gd name="connsiteX133" fmla="*/ 2710224 w 6163030"/>
                    <a:gd name="connsiteY133" fmla="*/ 1269488 h 5291773"/>
                    <a:gd name="connsiteX134" fmla="*/ 2440593 w 6163030"/>
                    <a:gd name="connsiteY134" fmla="*/ 1269488 h 5291773"/>
                    <a:gd name="connsiteX135" fmla="*/ 2381977 w 6163030"/>
                    <a:gd name="connsiteY135" fmla="*/ 1152257 h 5291773"/>
                    <a:gd name="connsiteX136" fmla="*/ 2241300 w 6163030"/>
                    <a:gd name="connsiteY136" fmla="*/ 1105365 h 5291773"/>
                    <a:gd name="connsiteX137" fmla="*/ 2124070 w 6163030"/>
                    <a:gd name="connsiteY137" fmla="*/ 1058472 h 5291773"/>
                    <a:gd name="connsiteX138" fmla="*/ 2065454 w 6163030"/>
                    <a:gd name="connsiteY138" fmla="*/ 824011 h 5291773"/>
                    <a:gd name="connsiteX139" fmla="*/ 2335085 w 6163030"/>
                    <a:gd name="connsiteY139" fmla="*/ 695057 h 5291773"/>
                    <a:gd name="connsiteX140" fmla="*/ 2510931 w 6163030"/>
                    <a:gd name="connsiteY140" fmla="*/ 554380 h 5291773"/>
                    <a:gd name="connsiteX141" fmla="*/ 2827454 w 6163030"/>
                    <a:gd name="connsiteY141" fmla="*/ 824011 h 5291773"/>
                    <a:gd name="connsiteX142" fmla="*/ 2944685 w 6163030"/>
                    <a:gd name="connsiteY142" fmla="*/ 870903 h 5291773"/>
                    <a:gd name="connsiteX143" fmla="*/ 2979854 w 6163030"/>
                    <a:gd name="connsiteY143" fmla="*/ 753672 h 5291773"/>
                    <a:gd name="connsiteX144" fmla="*/ 2991577 w 6163030"/>
                    <a:gd name="connsiteY144" fmla="*/ 519211 h 5291773"/>
                    <a:gd name="connsiteX145" fmla="*/ 3120531 w 6163030"/>
                    <a:gd name="connsiteY145" fmla="*/ 507488 h 5291773"/>
                    <a:gd name="connsiteX146" fmla="*/ 3167424 w 6163030"/>
                    <a:gd name="connsiteY146" fmla="*/ 718503 h 5291773"/>
                    <a:gd name="connsiteX147" fmla="*/ 3120531 w 6163030"/>
                    <a:gd name="connsiteY147" fmla="*/ 859180 h 5291773"/>
                    <a:gd name="connsiteX148" fmla="*/ 3272931 w 6163030"/>
                    <a:gd name="connsiteY148" fmla="*/ 812288 h 5291773"/>
                    <a:gd name="connsiteX149" fmla="*/ 3319824 w 6163030"/>
                    <a:gd name="connsiteY149" fmla="*/ 659888 h 5291773"/>
                    <a:gd name="connsiteX150" fmla="*/ 3425331 w 6163030"/>
                    <a:gd name="connsiteY150" fmla="*/ 484042 h 5291773"/>
                    <a:gd name="connsiteX151" fmla="*/ 3530839 w 6163030"/>
                    <a:gd name="connsiteY151" fmla="*/ 507488 h 5291773"/>
                    <a:gd name="connsiteX152" fmla="*/ 3683239 w 6163030"/>
                    <a:gd name="connsiteY152" fmla="*/ 401980 h 5291773"/>
                    <a:gd name="connsiteX153" fmla="*/ 3753577 w 6163030"/>
                    <a:gd name="connsiteY153" fmla="*/ 460595 h 5291773"/>
                    <a:gd name="connsiteX154" fmla="*/ 3894254 w 6163030"/>
                    <a:gd name="connsiteY154" fmla="*/ 448872 h 5291773"/>
                    <a:gd name="connsiteX155" fmla="*/ 3929424 w 6163030"/>
                    <a:gd name="connsiteY155" fmla="*/ 237857 h 5291773"/>
                    <a:gd name="connsiteX156" fmla="*/ 4105270 w 6163030"/>
                    <a:gd name="connsiteY156" fmla="*/ 3395 h 5291773"/>
                    <a:gd name="connsiteX157" fmla="*/ 4339731 w 6163030"/>
                    <a:gd name="connsiteY157" fmla="*/ 108903 h 5291773"/>
                    <a:gd name="connsiteX158" fmla="*/ 4374900 w 6163030"/>
                    <a:gd name="connsiteY158" fmla="*/ 249580 h 5291773"/>
                    <a:gd name="connsiteX159" fmla="*/ 4468685 w 6163030"/>
                    <a:gd name="connsiteY159" fmla="*/ 319919 h 5291773"/>
                    <a:gd name="connsiteX160" fmla="*/ 4667977 w 6163030"/>
                    <a:gd name="connsiteY160" fmla="*/ 190965 h 5291773"/>
                    <a:gd name="connsiteX161" fmla="*/ 4902439 w 6163030"/>
                    <a:gd name="connsiteY161" fmla="*/ 202688 h 5291773"/>
                    <a:gd name="connsiteX162" fmla="*/ 4937608 w 6163030"/>
                    <a:gd name="connsiteY162" fmla="*/ 413703 h 5291773"/>
                    <a:gd name="connsiteX163" fmla="*/ 4949331 w 6163030"/>
                    <a:gd name="connsiteY163" fmla="*/ 612995 h 5291773"/>
                    <a:gd name="connsiteX164" fmla="*/ 4902439 w 6163030"/>
                    <a:gd name="connsiteY164" fmla="*/ 706780 h 5291773"/>
                    <a:gd name="connsiteX165" fmla="*/ 5207239 w 6163030"/>
                    <a:gd name="connsiteY165" fmla="*/ 706780 h 5291773"/>
                    <a:gd name="connsiteX166" fmla="*/ 5172070 w 6163030"/>
                    <a:gd name="connsiteY166" fmla="*/ 894349 h 5291773"/>
                    <a:gd name="connsiteX167" fmla="*/ 5277577 w 6163030"/>
                    <a:gd name="connsiteY167" fmla="*/ 1046749 h 5291773"/>
                    <a:gd name="connsiteX168" fmla="*/ 5277577 w 6163030"/>
                    <a:gd name="connsiteY168" fmla="*/ 859180 h 5291773"/>
                    <a:gd name="connsiteX169" fmla="*/ 5347916 w 6163030"/>
                    <a:gd name="connsiteY169" fmla="*/ 906072 h 5291773"/>
                    <a:gd name="connsiteX170" fmla="*/ 5359639 w 6163030"/>
                    <a:gd name="connsiteY170" fmla="*/ 1058472 h 5291773"/>
                    <a:gd name="connsiteX171" fmla="*/ 5371362 w 6163030"/>
                    <a:gd name="connsiteY171" fmla="*/ 1187426 h 5291773"/>
                    <a:gd name="connsiteX172" fmla="*/ 5582377 w 6163030"/>
                    <a:gd name="connsiteY172" fmla="*/ 1187426 h 5291773"/>
                    <a:gd name="connsiteX173" fmla="*/ 5758224 w 6163030"/>
                    <a:gd name="connsiteY173" fmla="*/ 1023303 h 5291773"/>
                    <a:gd name="connsiteX174" fmla="*/ 5922347 w 6163030"/>
                    <a:gd name="connsiteY174" fmla="*/ 824011 h 5291773"/>
                    <a:gd name="connsiteX175" fmla="*/ 5910624 w 6163030"/>
                    <a:gd name="connsiteY175" fmla="*/ 1035026 h 5291773"/>
                    <a:gd name="connsiteX176" fmla="*/ 5922347 w 6163030"/>
                    <a:gd name="connsiteY176" fmla="*/ 1117088 h 5291773"/>
                    <a:gd name="connsiteX177" fmla="*/ 5980962 w 6163030"/>
                    <a:gd name="connsiteY177" fmla="*/ 1199149 h 5291773"/>
                    <a:gd name="connsiteX178" fmla="*/ 5910624 w 6163030"/>
                    <a:gd name="connsiteY178" fmla="*/ 1363272 h 5291773"/>
                    <a:gd name="connsiteX179" fmla="*/ 5992685 w 6163030"/>
                    <a:gd name="connsiteY179" fmla="*/ 1445334 h 5291773"/>
                    <a:gd name="connsiteX180" fmla="*/ 5957516 w 6163030"/>
                    <a:gd name="connsiteY180" fmla="*/ 1750134 h 5291773"/>
                    <a:gd name="connsiteX181" fmla="*/ 6086470 w 6163030"/>
                    <a:gd name="connsiteY181" fmla="*/ 1820472 h 5291773"/>
                    <a:gd name="connsiteX0" fmla="*/ 5746500 w 6163030"/>
                    <a:gd name="connsiteY0" fmla="*/ 1046749 h 5291773"/>
                    <a:gd name="connsiteX1" fmla="*/ 5910624 w 6163030"/>
                    <a:gd name="connsiteY1" fmla="*/ 1093642 h 5291773"/>
                    <a:gd name="connsiteX2" fmla="*/ 5992685 w 6163030"/>
                    <a:gd name="connsiteY2" fmla="*/ 1093642 h 5291773"/>
                    <a:gd name="connsiteX3" fmla="*/ 5992685 w 6163030"/>
                    <a:gd name="connsiteY3" fmla="*/ 1163980 h 5291773"/>
                    <a:gd name="connsiteX4" fmla="*/ 5910624 w 6163030"/>
                    <a:gd name="connsiteY4" fmla="*/ 1363272 h 5291773"/>
                    <a:gd name="connsiteX5" fmla="*/ 5969239 w 6163030"/>
                    <a:gd name="connsiteY5" fmla="*/ 1374995 h 5291773"/>
                    <a:gd name="connsiteX6" fmla="*/ 5945793 w 6163030"/>
                    <a:gd name="connsiteY6" fmla="*/ 1433611 h 5291773"/>
                    <a:gd name="connsiteX7" fmla="*/ 5934070 w 6163030"/>
                    <a:gd name="connsiteY7" fmla="*/ 1609457 h 5291773"/>
                    <a:gd name="connsiteX8" fmla="*/ 5969239 w 6163030"/>
                    <a:gd name="connsiteY8" fmla="*/ 1738411 h 5291773"/>
                    <a:gd name="connsiteX9" fmla="*/ 6039577 w 6163030"/>
                    <a:gd name="connsiteY9" fmla="*/ 1797026 h 5291773"/>
                    <a:gd name="connsiteX10" fmla="*/ 6109916 w 6163030"/>
                    <a:gd name="connsiteY10" fmla="*/ 1867365 h 5291773"/>
                    <a:gd name="connsiteX11" fmla="*/ 5910624 w 6163030"/>
                    <a:gd name="connsiteY11" fmla="*/ 1996319 h 5291773"/>
                    <a:gd name="connsiteX12" fmla="*/ 5922347 w 6163030"/>
                    <a:gd name="connsiteY12" fmla="*/ 2101826 h 5291773"/>
                    <a:gd name="connsiteX13" fmla="*/ 5816839 w 6163030"/>
                    <a:gd name="connsiteY13" fmla="*/ 2078380 h 5291773"/>
                    <a:gd name="connsiteX14" fmla="*/ 5687885 w 6163030"/>
                    <a:gd name="connsiteY14" fmla="*/ 2113549 h 5291773"/>
                    <a:gd name="connsiteX15" fmla="*/ 5664439 w 6163030"/>
                    <a:gd name="connsiteY15" fmla="*/ 2207334 h 5291773"/>
                    <a:gd name="connsiteX16" fmla="*/ 5582377 w 6163030"/>
                    <a:gd name="connsiteY16" fmla="*/ 2301119 h 5291773"/>
                    <a:gd name="connsiteX17" fmla="*/ 5476870 w 6163030"/>
                    <a:gd name="connsiteY17" fmla="*/ 2383180 h 5291773"/>
                    <a:gd name="connsiteX18" fmla="*/ 5465147 w 6163030"/>
                    <a:gd name="connsiteY18" fmla="*/ 2500411 h 5291773"/>
                    <a:gd name="connsiteX19" fmla="*/ 5652716 w 6163030"/>
                    <a:gd name="connsiteY19" fmla="*/ 2512134 h 5291773"/>
                    <a:gd name="connsiteX20" fmla="*/ 5769947 w 6163030"/>
                    <a:gd name="connsiteY20" fmla="*/ 2453519 h 5291773"/>
                    <a:gd name="connsiteX21" fmla="*/ 5816839 w 6163030"/>
                    <a:gd name="connsiteY21" fmla="*/ 2500411 h 5291773"/>
                    <a:gd name="connsiteX22" fmla="*/ 6039577 w 6163030"/>
                    <a:gd name="connsiteY22" fmla="*/ 2418349 h 5291773"/>
                    <a:gd name="connsiteX23" fmla="*/ 6156808 w 6163030"/>
                    <a:gd name="connsiteY23" fmla="*/ 2570749 h 5291773"/>
                    <a:gd name="connsiteX24" fmla="*/ 6121639 w 6163030"/>
                    <a:gd name="connsiteY24" fmla="*/ 2746595 h 5291773"/>
                    <a:gd name="connsiteX25" fmla="*/ 6156808 w 6163030"/>
                    <a:gd name="connsiteY25" fmla="*/ 2898995 h 5291773"/>
                    <a:gd name="connsiteX26" fmla="*/ 5969239 w 6163030"/>
                    <a:gd name="connsiteY26" fmla="*/ 2981057 h 5291773"/>
                    <a:gd name="connsiteX27" fmla="*/ 6027854 w 6163030"/>
                    <a:gd name="connsiteY27" fmla="*/ 3145180 h 5291773"/>
                    <a:gd name="connsiteX28" fmla="*/ 5934070 w 6163030"/>
                    <a:gd name="connsiteY28" fmla="*/ 3274134 h 5291773"/>
                    <a:gd name="connsiteX29" fmla="*/ 5898900 w 6163030"/>
                    <a:gd name="connsiteY29" fmla="*/ 3438257 h 5291773"/>
                    <a:gd name="connsiteX30" fmla="*/ 6098193 w 6163030"/>
                    <a:gd name="connsiteY30" fmla="*/ 3438257 h 5291773"/>
                    <a:gd name="connsiteX31" fmla="*/ 6109916 w 6163030"/>
                    <a:gd name="connsiteY31" fmla="*/ 3578934 h 5291773"/>
                    <a:gd name="connsiteX32" fmla="*/ 6109916 w 6163030"/>
                    <a:gd name="connsiteY32" fmla="*/ 3707888 h 5291773"/>
                    <a:gd name="connsiteX33" fmla="*/ 6039577 w 6163030"/>
                    <a:gd name="connsiteY33" fmla="*/ 3907180 h 5291773"/>
                    <a:gd name="connsiteX34" fmla="*/ 5957516 w 6163030"/>
                    <a:gd name="connsiteY34" fmla="*/ 4071303 h 5291773"/>
                    <a:gd name="connsiteX35" fmla="*/ 5805116 w 6163030"/>
                    <a:gd name="connsiteY35" fmla="*/ 4024411 h 5291773"/>
                    <a:gd name="connsiteX36" fmla="*/ 5570654 w 6163030"/>
                    <a:gd name="connsiteY36" fmla="*/ 4000965 h 5291773"/>
                    <a:gd name="connsiteX37" fmla="*/ 5558931 w 6163030"/>
                    <a:gd name="connsiteY37" fmla="*/ 4071303 h 5291773"/>
                    <a:gd name="connsiteX38" fmla="*/ 5711331 w 6163030"/>
                    <a:gd name="connsiteY38" fmla="*/ 4106472 h 5291773"/>
                    <a:gd name="connsiteX39" fmla="*/ 5629270 w 6163030"/>
                    <a:gd name="connsiteY39" fmla="*/ 4223703 h 5291773"/>
                    <a:gd name="connsiteX40" fmla="*/ 5558931 w 6163030"/>
                    <a:gd name="connsiteY40" fmla="*/ 4294042 h 5291773"/>
                    <a:gd name="connsiteX41" fmla="*/ 5406531 w 6163030"/>
                    <a:gd name="connsiteY41" fmla="*/ 4223703 h 5291773"/>
                    <a:gd name="connsiteX42" fmla="*/ 5324470 w 6163030"/>
                    <a:gd name="connsiteY42" fmla="*/ 4153365 h 5291773"/>
                    <a:gd name="connsiteX43" fmla="*/ 5289300 w 6163030"/>
                    <a:gd name="connsiteY43" fmla="*/ 4282319 h 5291773"/>
                    <a:gd name="connsiteX44" fmla="*/ 5218962 w 6163030"/>
                    <a:gd name="connsiteY44" fmla="*/ 4364380 h 5291773"/>
                    <a:gd name="connsiteX45" fmla="*/ 5195516 w 6163030"/>
                    <a:gd name="connsiteY45" fmla="*/ 4528503 h 5291773"/>
                    <a:gd name="connsiteX46" fmla="*/ 5078285 w 6163030"/>
                    <a:gd name="connsiteY46" fmla="*/ 4387826 h 5291773"/>
                    <a:gd name="connsiteX47" fmla="*/ 4961054 w 6163030"/>
                    <a:gd name="connsiteY47" fmla="*/ 4340934 h 5291773"/>
                    <a:gd name="connsiteX48" fmla="*/ 4925885 w 6163030"/>
                    <a:gd name="connsiteY48" fmla="*/ 4270595 h 5291773"/>
                    <a:gd name="connsiteX49" fmla="*/ 4855547 w 6163030"/>
                    <a:gd name="connsiteY49" fmla="*/ 4434719 h 5291773"/>
                    <a:gd name="connsiteX50" fmla="*/ 4726593 w 6163030"/>
                    <a:gd name="connsiteY50" fmla="*/ 4364380 h 5291773"/>
                    <a:gd name="connsiteX51" fmla="*/ 4714870 w 6163030"/>
                    <a:gd name="connsiteY51" fmla="*/ 4551949 h 5291773"/>
                    <a:gd name="connsiteX52" fmla="*/ 4632808 w 6163030"/>
                    <a:gd name="connsiteY52" fmla="*/ 4657457 h 5291773"/>
                    <a:gd name="connsiteX53" fmla="*/ 4421793 w 6163030"/>
                    <a:gd name="connsiteY53" fmla="*/ 4739519 h 5291773"/>
                    <a:gd name="connsiteX54" fmla="*/ 4304562 w 6163030"/>
                    <a:gd name="connsiteY54" fmla="*/ 4598842 h 5291773"/>
                    <a:gd name="connsiteX55" fmla="*/ 4222500 w 6163030"/>
                    <a:gd name="connsiteY55" fmla="*/ 4610565 h 5291773"/>
                    <a:gd name="connsiteX56" fmla="*/ 4199054 w 6163030"/>
                    <a:gd name="connsiteY56" fmla="*/ 4657457 h 5291773"/>
                    <a:gd name="connsiteX57" fmla="*/ 4175608 w 6163030"/>
                    <a:gd name="connsiteY57" fmla="*/ 4505057 h 5291773"/>
                    <a:gd name="connsiteX58" fmla="*/ 4034931 w 6163030"/>
                    <a:gd name="connsiteY58" fmla="*/ 4610565 h 5291773"/>
                    <a:gd name="connsiteX59" fmla="*/ 3976316 w 6163030"/>
                    <a:gd name="connsiteY59" fmla="*/ 4528503 h 5291773"/>
                    <a:gd name="connsiteX60" fmla="*/ 3882531 w 6163030"/>
                    <a:gd name="connsiteY60" fmla="*/ 4364380 h 5291773"/>
                    <a:gd name="connsiteX61" fmla="*/ 3777024 w 6163030"/>
                    <a:gd name="connsiteY61" fmla="*/ 4223703 h 5291773"/>
                    <a:gd name="connsiteX62" fmla="*/ 3589454 w 6163030"/>
                    <a:gd name="connsiteY62" fmla="*/ 4294042 h 5291773"/>
                    <a:gd name="connsiteX63" fmla="*/ 3554285 w 6163030"/>
                    <a:gd name="connsiteY63" fmla="*/ 4399549 h 5291773"/>
                    <a:gd name="connsiteX64" fmla="*/ 3519116 w 6163030"/>
                    <a:gd name="connsiteY64" fmla="*/ 4434719 h 5291773"/>
                    <a:gd name="connsiteX65" fmla="*/ 3542562 w 6163030"/>
                    <a:gd name="connsiteY65" fmla="*/ 4622288 h 5291773"/>
                    <a:gd name="connsiteX66" fmla="*/ 3401885 w 6163030"/>
                    <a:gd name="connsiteY66" fmla="*/ 4657457 h 5291773"/>
                    <a:gd name="connsiteX67" fmla="*/ 3272931 w 6163030"/>
                    <a:gd name="connsiteY67" fmla="*/ 4692626 h 5291773"/>
                    <a:gd name="connsiteX68" fmla="*/ 3143977 w 6163030"/>
                    <a:gd name="connsiteY68" fmla="*/ 4692626 h 5291773"/>
                    <a:gd name="connsiteX69" fmla="*/ 3061916 w 6163030"/>
                    <a:gd name="connsiteY69" fmla="*/ 4809857 h 5291773"/>
                    <a:gd name="connsiteX70" fmla="*/ 2886070 w 6163030"/>
                    <a:gd name="connsiteY70" fmla="*/ 4903642 h 5291773"/>
                    <a:gd name="connsiteX71" fmla="*/ 2686777 w 6163030"/>
                    <a:gd name="connsiteY71" fmla="*/ 4903642 h 5291773"/>
                    <a:gd name="connsiteX72" fmla="*/ 2733670 w 6163030"/>
                    <a:gd name="connsiteY72" fmla="*/ 4997426 h 5291773"/>
                    <a:gd name="connsiteX73" fmla="*/ 2663331 w 6163030"/>
                    <a:gd name="connsiteY73" fmla="*/ 5149826 h 5291773"/>
                    <a:gd name="connsiteX74" fmla="*/ 2510931 w 6163030"/>
                    <a:gd name="connsiteY74" fmla="*/ 5278780 h 5291773"/>
                    <a:gd name="connsiteX75" fmla="*/ 2393700 w 6163030"/>
                    <a:gd name="connsiteY75" fmla="*/ 5184995 h 5291773"/>
                    <a:gd name="connsiteX76" fmla="*/ 2264747 w 6163030"/>
                    <a:gd name="connsiteY76" fmla="*/ 5208442 h 5291773"/>
                    <a:gd name="connsiteX77" fmla="*/ 2124070 w 6163030"/>
                    <a:gd name="connsiteY77" fmla="*/ 5102934 h 5291773"/>
                    <a:gd name="connsiteX78" fmla="*/ 1948224 w 6163030"/>
                    <a:gd name="connsiteY78" fmla="*/ 5126380 h 5291773"/>
                    <a:gd name="connsiteX79" fmla="*/ 1913054 w 6163030"/>
                    <a:gd name="connsiteY79" fmla="*/ 4962257 h 5291773"/>
                    <a:gd name="connsiteX80" fmla="*/ 1748931 w 6163030"/>
                    <a:gd name="connsiteY80" fmla="*/ 4962257 h 5291773"/>
                    <a:gd name="connsiteX81" fmla="*/ 1690316 w 6163030"/>
                    <a:gd name="connsiteY81" fmla="*/ 4880195 h 5291773"/>
                    <a:gd name="connsiteX82" fmla="*/ 1526193 w 6163030"/>
                    <a:gd name="connsiteY82" fmla="*/ 5044319 h 5291773"/>
                    <a:gd name="connsiteX83" fmla="*/ 1467577 w 6163030"/>
                    <a:gd name="connsiteY83" fmla="*/ 5149826 h 5291773"/>
                    <a:gd name="connsiteX84" fmla="*/ 1350347 w 6163030"/>
                    <a:gd name="connsiteY84" fmla="*/ 5184995 h 5291773"/>
                    <a:gd name="connsiteX85" fmla="*/ 1256562 w 6163030"/>
                    <a:gd name="connsiteY85" fmla="*/ 5290503 h 5291773"/>
                    <a:gd name="connsiteX86" fmla="*/ 1068993 w 6163030"/>
                    <a:gd name="connsiteY86" fmla="*/ 5231888 h 5291773"/>
                    <a:gd name="connsiteX87" fmla="*/ 975208 w 6163030"/>
                    <a:gd name="connsiteY87" fmla="*/ 5067765 h 5291773"/>
                    <a:gd name="connsiteX88" fmla="*/ 1162777 w 6163030"/>
                    <a:gd name="connsiteY88" fmla="*/ 4915365 h 5291773"/>
                    <a:gd name="connsiteX89" fmla="*/ 1151054 w 6163030"/>
                    <a:gd name="connsiteY89" fmla="*/ 4798134 h 5291773"/>
                    <a:gd name="connsiteX90" fmla="*/ 1221393 w 6163030"/>
                    <a:gd name="connsiteY90" fmla="*/ 4716072 h 5291773"/>
                    <a:gd name="connsiteX91" fmla="*/ 1291731 w 6163030"/>
                    <a:gd name="connsiteY91" fmla="*/ 4657457 h 5291773"/>
                    <a:gd name="connsiteX92" fmla="*/ 1209670 w 6163030"/>
                    <a:gd name="connsiteY92" fmla="*/ 4563672 h 5291773"/>
                    <a:gd name="connsiteX93" fmla="*/ 1010377 w 6163030"/>
                    <a:gd name="connsiteY93" fmla="*/ 4446442 h 5291773"/>
                    <a:gd name="connsiteX94" fmla="*/ 1010377 w 6163030"/>
                    <a:gd name="connsiteY94" fmla="*/ 4317488 h 5291773"/>
                    <a:gd name="connsiteX95" fmla="*/ 881424 w 6163030"/>
                    <a:gd name="connsiteY95" fmla="*/ 4329211 h 5291773"/>
                    <a:gd name="connsiteX96" fmla="*/ 881424 w 6163030"/>
                    <a:gd name="connsiteY96" fmla="*/ 4235426 h 5291773"/>
                    <a:gd name="connsiteX97" fmla="*/ 717300 w 6163030"/>
                    <a:gd name="connsiteY97" fmla="*/ 4165088 h 5291773"/>
                    <a:gd name="connsiteX98" fmla="*/ 822808 w 6163030"/>
                    <a:gd name="connsiteY98" fmla="*/ 3965795 h 5291773"/>
                    <a:gd name="connsiteX99" fmla="*/ 940039 w 6163030"/>
                    <a:gd name="connsiteY99" fmla="*/ 3731334 h 5291773"/>
                    <a:gd name="connsiteX100" fmla="*/ 951762 w 6163030"/>
                    <a:gd name="connsiteY100" fmla="*/ 3567211 h 5291773"/>
                    <a:gd name="connsiteX101" fmla="*/ 1104162 w 6163030"/>
                    <a:gd name="connsiteY101" fmla="*/ 3391365 h 5291773"/>
                    <a:gd name="connsiteX102" fmla="*/ 1068993 w 6163030"/>
                    <a:gd name="connsiteY102" fmla="*/ 3168626 h 5291773"/>
                    <a:gd name="connsiteX103" fmla="*/ 881424 w 6163030"/>
                    <a:gd name="connsiteY103" fmla="*/ 3039672 h 5291773"/>
                    <a:gd name="connsiteX104" fmla="*/ 822808 w 6163030"/>
                    <a:gd name="connsiteY104" fmla="*/ 2934165 h 5291773"/>
                    <a:gd name="connsiteX105" fmla="*/ 775916 w 6163030"/>
                    <a:gd name="connsiteY105" fmla="*/ 3074842 h 5291773"/>
                    <a:gd name="connsiteX106" fmla="*/ 682131 w 6163030"/>
                    <a:gd name="connsiteY106" fmla="*/ 2992780 h 5291773"/>
                    <a:gd name="connsiteX107" fmla="*/ 553177 w 6163030"/>
                    <a:gd name="connsiteY107" fmla="*/ 3086565 h 5291773"/>
                    <a:gd name="connsiteX108" fmla="*/ 412500 w 6163030"/>
                    <a:gd name="connsiteY108" fmla="*/ 3145180 h 5291773"/>
                    <a:gd name="connsiteX109" fmla="*/ 224931 w 6163030"/>
                    <a:gd name="connsiteY109" fmla="*/ 2969334 h 5291773"/>
                    <a:gd name="connsiteX110" fmla="*/ 95977 w 6163030"/>
                    <a:gd name="connsiteY110" fmla="*/ 2840380 h 5291773"/>
                    <a:gd name="connsiteX111" fmla="*/ 166316 w 6163030"/>
                    <a:gd name="connsiteY111" fmla="*/ 2664534 h 5291773"/>
                    <a:gd name="connsiteX112" fmla="*/ 2193 w 6163030"/>
                    <a:gd name="connsiteY112" fmla="*/ 2512134 h 5291773"/>
                    <a:gd name="connsiteX113" fmla="*/ 306993 w 6163030"/>
                    <a:gd name="connsiteY113" fmla="*/ 2230780 h 5291773"/>
                    <a:gd name="connsiteX114" fmla="*/ 377331 w 6163030"/>
                    <a:gd name="connsiteY114" fmla="*/ 2090103 h 5291773"/>
                    <a:gd name="connsiteX115" fmla="*/ 459393 w 6163030"/>
                    <a:gd name="connsiteY115" fmla="*/ 2101826 h 5291773"/>
                    <a:gd name="connsiteX116" fmla="*/ 611793 w 6163030"/>
                    <a:gd name="connsiteY116" fmla="*/ 2242503 h 5291773"/>
                    <a:gd name="connsiteX117" fmla="*/ 811085 w 6163030"/>
                    <a:gd name="connsiteY117" fmla="*/ 2031488 h 5291773"/>
                    <a:gd name="connsiteX118" fmla="*/ 1045547 w 6163030"/>
                    <a:gd name="connsiteY118" fmla="*/ 2172165 h 5291773"/>
                    <a:gd name="connsiteX119" fmla="*/ 1209670 w 6163030"/>
                    <a:gd name="connsiteY119" fmla="*/ 2148719 h 5291773"/>
                    <a:gd name="connsiteX120" fmla="*/ 1315177 w 6163030"/>
                    <a:gd name="connsiteY120" fmla="*/ 2172165 h 5291773"/>
                    <a:gd name="connsiteX121" fmla="*/ 1373793 w 6163030"/>
                    <a:gd name="connsiteY121" fmla="*/ 2230780 h 5291773"/>
                    <a:gd name="connsiteX122" fmla="*/ 1573085 w 6163030"/>
                    <a:gd name="connsiteY122" fmla="*/ 2090103 h 5291773"/>
                    <a:gd name="connsiteX123" fmla="*/ 1690316 w 6163030"/>
                    <a:gd name="connsiteY123" fmla="*/ 2125272 h 5291773"/>
                    <a:gd name="connsiteX124" fmla="*/ 1678593 w 6163030"/>
                    <a:gd name="connsiteY124" fmla="*/ 1925980 h 5291773"/>
                    <a:gd name="connsiteX125" fmla="*/ 1842716 w 6163030"/>
                    <a:gd name="connsiteY125" fmla="*/ 1668072 h 5291773"/>
                    <a:gd name="connsiteX126" fmla="*/ 2100624 w 6163030"/>
                    <a:gd name="connsiteY126" fmla="*/ 1785303 h 5291773"/>
                    <a:gd name="connsiteX127" fmla="*/ 2206131 w 6163030"/>
                    <a:gd name="connsiteY127" fmla="*/ 1785303 h 5291773"/>
                    <a:gd name="connsiteX128" fmla="*/ 2663331 w 6163030"/>
                    <a:gd name="connsiteY128" fmla="*/ 1726688 h 5291773"/>
                    <a:gd name="connsiteX129" fmla="*/ 2827454 w 6163030"/>
                    <a:gd name="connsiteY129" fmla="*/ 1668072 h 5291773"/>
                    <a:gd name="connsiteX130" fmla="*/ 2886070 w 6163030"/>
                    <a:gd name="connsiteY130" fmla="*/ 1609457 h 5291773"/>
                    <a:gd name="connsiteX131" fmla="*/ 2815731 w 6163030"/>
                    <a:gd name="connsiteY131" fmla="*/ 1457057 h 5291773"/>
                    <a:gd name="connsiteX132" fmla="*/ 2710224 w 6163030"/>
                    <a:gd name="connsiteY132" fmla="*/ 1269488 h 5291773"/>
                    <a:gd name="connsiteX133" fmla="*/ 2440593 w 6163030"/>
                    <a:gd name="connsiteY133" fmla="*/ 1269488 h 5291773"/>
                    <a:gd name="connsiteX134" fmla="*/ 2381977 w 6163030"/>
                    <a:gd name="connsiteY134" fmla="*/ 1152257 h 5291773"/>
                    <a:gd name="connsiteX135" fmla="*/ 2241300 w 6163030"/>
                    <a:gd name="connsiteY135" fmla="*/ 1105365 h 5291773"/>
                    <a:gd name="connsiteX136" fmla="*/ 2124070 w 6163030"/>
                    <a:gd name="connsiteY136" fmla="*/ 1058472 h 5291773"/>
                    <a:gd name="connsiteX137" fmla="*/ 2065454 w 6163030"/>
                    <a:gd name="connsiteY137" fmla="*/ 824011 h 5291773"/>
                    <a:gd name="connsiteX138" fmla="*/ 2335085 w 6163030"/>
                    <a:gd name="connsiteY138" fmla="*/ 695057 h 5291773"/>
                    <a:gd name="connsiteX139" fmla="*/ 2510931 w 6163030"/>
                    <a:gd name="connsiteY139" fmla="*/ 554380 h 5291773"/>
                    <a:gd name="connsiteX140" fmla="*/ 2827454 w 6163030"/>
                    <a:gd name="connsiteY140" fmla="*/ 824011 h 5291773"/>
                    <a:gd name="connsiteX141" fmla="*/ 2944685 w 6163030"/>
                    <a:gd name="connsiteY141" fmla="*/ 870903 h 5291773"/>
                    <a:gd name="connsiteX142" fmla="*/ 2979854 w 6163030"/>
                    <a:gd name="connsiteY142" fmla="*/ 753672 h 5291773"/>
                    <a:gd name="connsiteX143" fmla="*/ 2991577 w 6163030"/>
                    <a:gd name="connsiteY143" fmla="*/ 519211 h 5291773"/>
                    <a:gd name="connsiteX144" fmla="*/ 3120531 w 6163030"/>
                    <a:gd name="connsiteY144" fmla="*/ 507488 h 5291773"/>
                    <a:gd name="connsiteX145" fmla="*/ 3167424 w 6163030"/>
                    <a:gd name="connsiteY145" fmla="*/ 718503 h 5291773"/>
                    <a:gd name="connsiteX146" fmla="*/ 3120531 w 6163030"/>
                    <a:gd name="connsiteY146" fmla="*/ 859180 h 5291773"/>
                    <a:gd name="connsiteX147" fmla="*/ 3272931 w 6163030"/>
                    <a:gd name="connsiteY147" fmla="*/ 812288 h 5291773"/>
                    <a:gd name="connsiteX148" fmla="*/ 3319824 w 6163030"/>
                    <a:gd name="connsiteY148" fmla="*/ 659888 h 5291773"/>
                    <a:gd name="connsiteX149" fmla="*/ 3425331 w 6163030"/>
                    <a:gd name="connsiteY149" fmla="*/ 484042 h 5291773"/>
                    <a:gd name="connsiteX150" fmla="*/ 3530839 w 6163030"/>
                    <a:gd name="connsiteY150" fmla="*/ 507488 h 5291773"/>
                    <a:gd name="connsiteX151" fmla="*/ 3683239 w 6163030"/>
                    <a:gd name="connsiteY151" fmla="*/ 401980 h 5291773"/>
                    <a:gd name="connsiteX152" fmla="*/ 3753577 w 6163030"/>
                    <a:gd name="connsiteY152" fmla="*/ 460595 h 5291773"/>
                    <a:gd name="connsiteX153" fmla="*/ 3894254 w 6163030"/>
                    <a:gd name="connsiteY153" fmla="*/ 448872 h 5291773"/>
                    <a:gd name="connsiteX154" fmla="*/ 3929424 w 6163030"/>
                    <a:gd name="connsiteY154" fmla="*/ 237857 h 5291773"/>
                    <a:gd name="connsiteX155" fmla="*/ 4105270 w 6163030"/>
                    <a:gd name="connsiteY155" fmla="*/ 3395 h 5291773"/>
                    <a:gd name="connsiteX156" fmla="*/ 4339731 w 6163030"/>
                    <a:gd name="connsiteY156" fmla="*/ 108903 h 5291773"/>
                    <a:gd name="connsiteX157" fmla="*/ 4374900 w 6163030"/>
                    <a:gd name="connsiteY157" fmla="*/ 249580 h 5291773"/>
                    <a:gd name="connsiteX158" fmla="*/ 4468685 w 6163030"/>
                    <a:gd name="connsiteY158" fmla="*/ 319919 h 5291773"/>
                    <a:gd name="connsiteX159" fmla="*/ 4667977 w 6163030"/>
                    <a:gd name="connsiteY159" fmla="*/ 190965 h 5291773"/>
                    <a:gd name="connsiteX160" fmla="*/ 4902439 w 6163030"/>
                    <a:gd name="connsiteY160" fmla="*/ 202688 h 5291773"/>
                    <a:gd name="connsiteX161" fmla="*/ 4937608 w 6163030"/>
                    <a:gd name="connsiteY161" fmla="*/ 413703 h 5291773"/>
                    <a:gd name="connsiteX162" fmla="*/ 4949331 w 6163030"/>
                    <a:gd name="connsiteY162" fmla="*/ 612995 h 5291773"/>
                    <a:gd name="connsiteX163" fmla="*/ 4902439 w 6163030"/>
                    <a:gd name="connsiteY163" fmla="*/ 706780 h 5291773"/>
                    <a:gd name="connsiteX164" fmla="*/ 5207239 w 6163030"/>
                    <a:gd name="connsiteY164" fmla="*/ 706780 h 5291773"/>
                    <a:gd name="connsiteX165" fmla="*/ 5172070 w 6163030"/>
                    <a:gd name="connsiteY165" fmla="*/ 894349 h 5291773"/>
                    <a:gd name="connsiteX166" fmla="*/ 5277577 w 6163030"/>
                    <a:gd name="connsiteY166" fmla="*/ 1046749 h 5291773"/>
                    <a:gd name="connsiteX167" fmla="*/ 5277577 w 6163030"/>
                    <a:gd name="connsiteY167" fmla="*/ 859180 h 5291773"/>
                    <a:gd name="connsiteX168" fmla="*/ 5347916 w 6163030"/>
                    <a:gd name="connsiteY168" fmla="*/ 906072 h 5291773"/>
                    <a:gd name="connsiteX169" fmla="*/ 5359639 w 6163030"/>
                    <a:gd name="connsiteY169" fmla="*/ 1058472 h 5291773"/>
                    <a:gd name="connsiteX170" fmla="*/ 5371362 w 6163030"/>
                    <a:gd name="connsiteY170" fmla="*/ 1187426 h 5291773"/>
                    <a:gd name="connsiteX171" fmla="*/ 5582377 w 6163030"/>
                    <a:gd name="connsiteY171" fmla="*/ 1187426 h 5291773"/>
                    <a:gd name="connsiteX172" fmla="*/ 5758224 w 6163030"/>
                    <a:gd name="connsiteY172" fmla="*/ 1023303 h 5291773"/>
                    <a:gd name="connsiteX173" fmla="*/ 5922347 w 6163030"/>
                    <a:gd name="connsiteY173" fmla="*/ 824011 h 5291773"/>
                    <a:gd name="connsiteX174" fmla="*/ 5910624 w 6163030"/>
                    <a:gd name="connsiteY174" fmla="*/ 1035026 h 5291773"/>
                    <a:gd name="connsiteX175" fmla="*/ 5922347 w 6163030"/>
                    <a:gd name="connsiteY175" fmla="*/ 1117088 h 5291773"/>
                    <a:gd name="connsiteX176" fmla="*/ 5980962 w 6163030"/>
                    <a:gd name="connsiteY176" fmla="*/ 1199149 h 5291773"/>
                    <a:gd name="connsiteX177" fmla="*/ 5910624 w 6163030"/>
                    <a:gd name="connsiteY177" fmla="*/ 1363272 h 5291773"/>
                    <a:gd name="connsiteX178" fmla="*/ 5992685 w 6163030"/>
                    <a:gd name="connsiteY178" fmla="*/ 1445334 h 5291773"/>
                    <a:gd name="connsiteX179" fmla="*/ 5957516 w 6163030"/>
                    <a:gd name="connsiteY179" fmla="*/ 1750134 h 5291773"/>
                    <a:gd name="connsiteX180" fmla="*/ 6086470 w 6163030"/>
                    <a:gd name="connsiteY180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093642 h 5291773"/>
                    <a:gd name="connsiteX2" fmla="*/ 5992685 w 6163030"/>
                    <a:gd name="connsiteY2" fmla="*/ 1163980 h 5291773"/>
                    <a:gd name="connsiteX3" fmla="*/ 5910624 w 6163030"/>
                    <a:gd name="connsiteY3" fmla="*/ 1363272 h 5291773"/>
                    <a:gd name="connsiteX4" fmla="*/ 5969239 w 6163030"/>
                    <a:gd name="connsiteY4" fmla="*/ 1374995 h 5291773"/>
                    <a:gd name="connsiteX5" fmla="*/ 5945793 w 6163030"/>
                    <a:gd name="connsiteY5" fmla="*/ 1433611 h 5291773"/>
                    <a:gd name="connsiteX6" fmla="*/ 5934070 w 6163030"/>
                    <a:gd name="connsiteY6" fmla="*/ 1609457 h 5291773"/>
                    <a:gd name="connsiteX7" fmla="*/ 5969239 w 6163030"/>
                    <a:gd name="connsiteY7" fmla="*/ 1738411 h 5291773"/>
                    <a:gd name="connsiteX8" fmla="*/ 6039577 w 6163030"/>
                    <a:gd name="connsiteY8" fmla="*/ 1797026 h 5291773"/>
                    <a:gd name="connsiteX9" fmla="*/ 6109916 w 6163030"/>
                    <a:gd name="connsiteY9" fmla="*/ 1867365 h 5291773"/>
                    <a:gd name="connsiteX10" fmla="*/ 5910624 w 6163030"/>
                    <a:gd name="connsiteY10" fmla="*/ 1996319 h 5291773"/>
                    <a:gd name="connsiteX11" fmla="*/ 5922347 w 6163030"/>
                    <a:gd name="connsiteY11" fmla="*/ 2101826 h 5291773"/>
                    <a:gd name="connsiteX12" fmla="*/ 5816839 w 6163030"/>
                    <a:gd name="connsiteY12" fmla="*/ 2078380 h 5291773"/>
                    <a:gd name="connsiteX13" fmla="*/ 5687885 w 6163030"/>
                    <a:gd name="connsiteY13" fmla="*/ 2113549 h 5291773"/>
                    <a:gd name="connsiteX14" fmla="*/ 5664439 w 6163030"/>
                    <a:gd name="connsiteY14" fmla="*/ 2207334 h 5291773"/>
                    <a:gd name="connsiteX15" fmla="*/ 5582377 w 6163030"/>
                    <a:gd name="connsiteY15" fmla="*/ 2301119 h 5291773"/>
                    <a:gd name="connsiteX16" fmla="*/ 5476870 w 6163030"/>
                    <a:gd name="connsiteY16" fmla="*/ 2383180 h 5291773"/>
                    <a:gd name="connsiteX17" fmla="*/ 5465147 w 6163030"/>
                    <a:gd name="connsiteY17" fmla="*/ 2500411 h 5291773"/>
                    <a:gd name="connsiteX18" fmla="*/ 5652716 w 6163030"/>
                    <a:gd name="connsiteY18" fmla="*/ 2512134 h 5291773"/>
                    <a:gd name="connsiteX19" fmla="*/ 5769947 w 6163030"/>
                    <a:gd name="connsiteY19" fmla="*/ 2453519 h 5291773"/>
                    <a:gd name="connsiteX20" fmla="*/ 5816839 w 6163030"/>
                    <a:gd name="connsiteY20" fmla="*/ 2500411 h 5291773"/>
                    <a:gd name="connsiteX21" fmla="*/ 6039577 w 6163030"/>
                    <a:gd name="connsiteY21" fmla="*/ 2418349 h 5291773"/>
                    <a:gd name="connsiteX22" fmla="*/ 6156808 w 6163030"/>
                    <a:gd name="connsiteY22" fmla="*/ 2570749 h 5291773"/>
                    <a:gd name="connsiteX23" fmla="*/ 6121639 w 6163030"/>
                    <a:gd name="connsiteY23" fmla="*/ 2746595 h 5291773"/>
                    <a:gd name="connsiteX24" fmla="*/ 6156808 w 6163030"/>
                    <a:gd name="connsiteY24" fmla="*/ 2898995 h 5291773"/>
                    <a:gd name="connsiteX25" fmla="*/ 5969239 w 6163030"/>
                    <a:gd name="connsiteY25" fmla="*/ 2981057 h 5291773"/>
                    <a:gd name="connsiteX26" fmla="*/ 6027854 w 6163030"/>
                    <a:gd name="connsiteY26" fmla="*/ 3145180 h 5291773"/>
                    <a:gd name="connsiteX27" fmla="*/ 5934070 w 6163030"/>
                    <a:gd name="connsiteY27" fmla="*/ 3274134 h 5291773"/>
                    <a:gd name="connsiteX28" fmla="*/ 5898900 w 6163030"/>
                    <a:gd name="connsiteY28" fmla="*/ 3438257 h 5291773"/>
                    <a:gd name="connsiteX29" fmla="*/ 6098193 w 6163030"/>
                    <a:gd name="connsiteY29" fmla="*/ 3438257 h 5291773"/>
                    <a:gd name="connsiteX30" fmla="*/ 6109916 w 6163030"/>
                    <a:gd name="connsiteY30" fmla="*/ 3578934 h 5291773"/>
                    <a:gd name="connsiteX31" fmla="*/ 6109916 w 6163030"/>
                    <a:gd name="connsiteY31" fmla="*/ 3707888 h 5291773"/>
                    <a:gd name="connsiteX32" fmla="*/ 6039577 w 6163030"/>
                    <a:gd name="connsiteY32" fmla="*/ 3907180 h 5291773"/>
                    <a:gd name="connsiteX33" fmla="*/ 5957516 w 6163030"/>
                    <a:gd name="connsiteY33" fmla="*/ 4071303 h 5291773"/>
                    <a:gd name="connsiteX34" fmla="*/ 5805116 w 6163030"/>
                    <a:gd name="connsiteY34" fmla="*/ 4024411 h 5291773"/>
                    <a:gd name="connsiteX35" fmla="*/ 5570654 w 6163030"/>
                    <a:gd name="connsiteY35" fmla="*/ 4000965 h 5291773"/>
                    <a:gd name="connsiteX36" fmla="*/ 5558931 w 6163030"/>
                    <a:gd name="connsiteY36" fmla="*/ 4071303 h 5291773"/>
                    <a:gd name="connsiteX37" fmla="*/ 5711331 w 6163030"/>
                    <a:gd name="connsiteY37" fmla="*/ 4106472 h 5291773"/>
                    <a:gd name="connsiteX38" fmla="*/ 5629270 w 6163030"/>
                    <a:gd name="connsiteY38" fmla="*/ 4223703 h 5291773"/>
                    <a:gd name="connsiteX39" fmla="*/ 5558931 w 6163030"/>
                    <a:gd name="connsiteY39" fmla="*/ 4294042 h 5291773"/>
                    <a:gd name="connsiteX40" fmla="*/ 5406531 w 6163030"/>
                    <a:gd name="connsiteY40" fmla="*/ 4223703 h 5291773"/>
                    <a:gd name="connsiteX41" fmla="*/ 5324470 w 6163030"/>
                    <a:gd name="connsiteY41" fmla="*/ 4153365 h 5291773"/>
                    <a:gd name="connsiteX42" fmla="*/ 5289300 w 6163030"/>
                    <a:gd name="connsiteY42" fmla="*/ 4282319 h 5291773"/>
                    <a:gd name="connsiteX43" fmla="*/ 5218962 w 6163030"/>
                    <a:gd name="connsiteY43" fmla="*/ 4364380 h 5291773"/>
                    <a:gd name="connsiteX44" fmla="*/ 5195516 w 6163030"/>
                    <a:gd name="connsiteY44" fmla="*/ 4528503 h 5291773"/>
                    <a:gd name="connsiteX45" fmla="*/ 5078285 w 6163030"/>
                    <a:gd name="connsiteY45" fmla="*/ 4387826 h 5291773"/>
                    <a:gd name="connsiteX46" fmla="*/ 4961054 w 6163030"/>
                    <a:gd name="connsiteY46" fmla="*/ 4340934 h 5291773"/>
                    <a:gd name="connsiteX47" fmla="*/ 4925885 w 6163030"/>
                    <a:gd name="connsiteY47" fmla="*/ 4270595 h 5291773"/>
                    <a:gd name="connsiteX48" fmla="*/ 4855547 w 6163030"/>
                    <a:gd name="connsiteY48" fmla="*/ 4434719 h 5291773"/>
                    <a:gd name="connsiteX49" fmla="*/ 4726593 w 6163030"/>
                    <a:gd name="connsiteY49" fmla="*/ 4364380 h 5291773"/>
                    <a:gd name="connsiteX50" fmla="*/ 4714870 w 6163030"/>
                    <a:gd name="connsiteY50" fmla="*/ 4551949 h 5291773"/>
                    <a:gd name="connsiteX51" fmla="*/ 4632808 w 6163030"/>
                    <a:gd name="connsiteY51" fmla="*/ 4657457 h 5291773"/>
                    <a:gd name="connsiteX52" fmla="*/ 4421793 w 6163030"/>
                    <a:gd name="connsiteY52" fmla="*/ 4739519 h 5291773"/>
                    <a:gd name="connsiteX53" fmla="*/ 4304562 w 6163030"/>
                    <a:gd name="connsiteY53" fmla="*/ 4598842 h 5291773"/>
                    <a:gd name="connsiteX54" fmla="*/ 4222500 w 6163030"/>
                    <a:gd name="connsiteY54" fmla="*/ 4610565 h 5291773"/>
                    <a:gd name="connsiteX55" fmla="*/ 4199054 w 6163030"/>
                    <a:gd name="connsiteY55" fmla="*/ 4657457 h 5291773"/>
                    <a:gd name="connsiteX56" fmla="*/ 4175608 w 6163030"/>
                    <a:gd name="connsiteY56" fmla="*/ 4505057 h 5291773"/>
                    <a:gd name="connsiteX57" fmla="*/ 4034931 w 6163030"/>
                    <a:gd name="connsiteY57" fmla="*/ 4610565 h 5291773"/>
                    <a:gd name="connsiteX58" fmla="*/ 3976316 w 6163030"/>
                    <a:gd name="connsiteY58" fmla="*/ 4528503 h 5291773"/>
                    <a:gd name="connsiteX59" fmla="*/ 3882531 w 6163030"/>
                    <a:gd name="connsiteY59" fmla="*/ 4364380 h 5291773"/>
                    <a:gd name="connsiteX60" fmla="*/ 3777024 w 6163030"/>
                    <a:gd name="connsiteY60" fmla="*/ 4223703 h 5291773"/>
                    <a:gd name="connsiteX61" fmla="*/ 3589454 w 6163030"/>
                    <a:gd name="connsiteY61" fmla="*/ 4294042 h 5291773"/>
                    <a:gd name="connsiteX62" fmla="*/ 3554285 w 6163030"/>
                    <a:gd name="connsiteY62" fmla="*/ 4399549 h 5291773"/>
                    <a:gd name="connsiteX63" fmla="*/ 3519116 w 6163030"/>
                    <a:gd name="connsiteY63" fmla="*/ 4434719 h 5291773"/>
                    <a:gd name="connsiteX64" fmla="*/ 3542562 w 6163030"/>
                    <a:gd name="connsiteY64" fmla="*/ 4622288 h 5291773"/>
                    <a:gd name="connsiteX65" fmla="*/ 3401885 w 6163030"/>
                    <a:gd name="connsiteY65" fmla="*/ 4657457 h 5291773"/>
                    <a:gd name="connsiteX66" fmla="*/ 3272931 w 6163030"/>
                    <a:gd name="connsiteY66" fmla="*/ 4692626 h 5291773"/>
                    <a:gd name="connsiteX67" fmla="*/ 3143977 w 6163030"/>
                    <a:gd name="connsiteY67" fmla="*/ 4692626 h 5291773"/>
                    <a:gd name="connsiteX68" fmla="*/ 3061916 w 6163030"/>
                    <a:gd name="connsiteY68" fmla="*/ 4809857 h 5291773"/>
                    <a:gd name="connsiteX69" fmla="*/ 2886070 w 6163030"/>
                    <a:gd name="connsiteY69" fmla="*/ 4903642 h 5291773"/>
                    <a:gd name="connsiteX70" fmla="*/ 2686777 w 6163030"/>
                    <a:gd name="connsiteY70" fmla="*/ 4903642 h 5291773"/>
                    <a:gd name="connsiteX71" fmla="*/ 2733670 w 6163030"/>
                    <a:gd name="connsiteY71" fmla="*/ 4997426 h 5291773"/>
                    <a:gd name="connsiteX72" fmla="*/ 2663331 w 6163030"/>
                    <a:gd name="connsiteY72" fmla="*/ 5149826 h 5291773"/>
                    <a:gd name="connsiteX73" fmla="*/ 2510931 w 6163030"/>
                    <a:gd name="connsiteY73" fmla="*/ 5278780 h 5291773"/>
                    <a:gd name="connsiteX74" fmla="*/ 2393700 w 6163030"/>
                    <a:gd name="connsiteY74" fmla="*/ 5184995 h 5291773"/>
                    <a:gd name="connsiteX75" fmla="*/ 2264747 w 6163030"/>
                    <a:gd name="connsiteY75" fmla="*/ 5208442 h 5291773"/>
                    <a:gd name="connsiteX76" fmla="*/ 2124070 w 6163030"/>
                    <a:gd name="connsiteY76" fmla="*/ 5102934 h 5291773"/>
                    <a:gd name="connsiteX77" fmla="*/ 1948224 w 6163030"/>
                    <a:gd name="connsiteY77" fmla="*/ 5126380 h 5291773"/>
                    <a:gd name="connsiteX78" fmla="*/ 1913054 w 6163030"/>
                    <a:gd name="connsiteY78" fmla="*/ 4962257 h 5291773"/>
                    <a:gd name="connsiteX79" fmla="*/ 1748931 w 6163030"/>
                    <a:gd name="connsiteY79" fmla="*/ 4962257 h 5291773"/>
                    <a:gd name="connsiteX80" fmla="*/ 1690316 w 6163030"/>
                    <a:gd name="connsiteY80" fmla="*/ 4880195 h 5291773"/>
                    <a:gd name="connsiteX81" fmla="*/ 1526193 w 6163030"/>
                    <a:gd name="connsiteY81" fmla="*/ 5044319 h 5291773"/>
                    <a:gd name="connsiteX82" fmla="*/ 1467577 w 6163030"/>
                    <a:gd name="connsiteY82" fmla="*/ 5149826 h 5291773"/>
                    <a:gd name="connsiteX83" fmla="*/ 1350347 w 6163030"/>
                    <a:gd name="connsiteY83" fmla="*/ 5184995 h 5291773"/>
                    <a:gd name="connsiteX84" fmla="*/ 1256562 w 6163030"/>
                    <a:gd name="connsiteY84" fmla="*/ 5290503 h 5291773"/>
                    <a:gd name="connsiteX85" fmla="*/ 1068993 w 6163030"/>
                    <a:gd name="connsiteY85" fmla="*/ 5231888 h 5291773"/>
                    <a:gd name="connsiteX86" fmla="*/ 975208 w 6163030"/>
                    <a:gd name="connsiteY86" fmla="*/ 5067765 h 5291773"/>
                    <a:gd name="connsiteX87" fmla="*/ 1162777 w 6163030"/>
                    <a:gd name="connsiteY87" fmla="*/ 4915365 h 5291773"/>
                    <a:gd name="connsiteX88" fmla="*/ 1151054 w 6163030"/>
                    <a:gd name="connsiteY88" fmla="*/ 4798134 h 5291773"/>
                    <a:gd name="connsiteX89" fmla="*/ 1221393 w 6163030"/>
                    <a:gd name="connsiteY89" fmla="*/ 4716072 h 5291773"/>
                    <a:gd name="connsiteX90" fmla="*/ 1291731 w 6163030"/>
                    <a:gd name="connsiteY90" fmla="*/ 4657457 h 5291773"/>
                    <a:gd name="connsiteX91" fmla="*/ 1209670 w 6163030"/>
                    <a:gd name="connsiteY91" fmla="*/ 4563672 h 5291773"/>
                    <a:gd name="connsiteX92" fmla="*/ 1010377 w 6163030"/>
                    <a:gd name="connsiteY92" fmla="*/ 4446442 h 5291773"/>
                    <a:gd name="connsiteX93" fmla="*/ 1010377 w 6163030"/>
                    <a:gd name="connsiteY93" fmla="*/ 4317488 h 5291773"/>
                    <a:gd name="connsiteX94" fmla="*/ 881424 w 6163030"/>
                    <a:gd name="connsiteY94" fmla="*/ 4329211 h 5291773"/>
                    <a:gd name="connsiteX95" fmla="*/ 881424 w 6163030"/>
                    <a:gd name="connsiteY95" fmla="*/ 4235426 h 5291773"/>
                    <a:gd name="connsiteX96" fmla="*/ 717300 w 6163030"/>
                    <a:gd name="connsiteY96" fmla="*/ 4165088 h 5291773"/>
                    <a:gd name="connsiteX97" fmla="*/ 822808 w 6163030"/>
                    <a:gd name="connsiteY97" fmla="*/ 3965795 h 5291773"/>
                    <a:gd name="connsiteX98" fmla="*/ 940039 w 6163030"/>
                    <a:gd name="connsiteY98" fmla="*/ 3731334 h 5291773"/>
                    <a:gd name="connsiteX99" fmla="*/ 951762 w 6163030"/>
                    <a:gd name="connsiteY99" fmla="*/ 3567211 h 5291773"/>
                    <a:gd name="connsiteX100" fmla="*/ 1104162 w 6163030"/>
                    <a:gd name="connsiteY100" fmla="*/ 3391365 h 5291773"/>
                    <a:gd name="connsiteX101" fmla="*/ 1068993 w 6163030"/>
                    <a:gd name="connsiteY101" fmla="*/ 3168626 h 5291773"/>
                    <a:gd name="connsiteX102" fmla="*/ 881424 w 6163030"/>
                    <a:gd name="connsiteY102" fmla="*/ 3039672 h 5291773"/>
                    <a:gd name="connsiteX103" fmla="*/ 822808 w 6163030"/>
                    <a:gd name="connsiteY103" fmla="*/ 2934165 h 5291773"/>
                    <a:gd name="connsiteX104" fmla="*/ 775916 w 6163030"/>
                    <a:gd name="connsiteY104" fmla="*/ 3074842 h 5291773"/>
                    <a:gd name="connsiteX105" fmla="*/ 682131 w 6163030"/>
                    <a:gd name="connsiteY105" fmla="*/ 2992780 h 5291773"/>
                    <a:gd name="connsiteX106" fmla="*/ 553177 w 6163030"/>
                    <a:gd name="connsiteY106" fmla="*/ 3086565 h 5291773"/>
                    <a:gd name="connsiteX107" fmla="*/ 412500 w 6163030"/>
                    <a:gd name="connsiteY107" fmla="*/ 3145180 h 5291773"/>
                    <a:gd name="connsiteX108" fmla="*/ 224931 w 6163030"/>
                    <a:gd name="connsiteY108" fmla="*/ 2969334 h 5291773"/>
                    <a:gd name="connsiteX109" fmla="*/ 95977 w 6163030"/>
                    <a:gd name="connsiteY109" fmla="*/ 2840380 h 5291773"/>
                    <a:gd name="connsiteX110" fmla="*/ 166316 w 6163030"/>
                    <a:gd name="connsiteY110" fmla="*/ 2664534 h 5291773"/>
                    <a:gd name="connsiteX111" fmla="*/ 2193 w 6163030"/>
                    <a:gd name="connsiteY111" fmla="*/ 2512134 h 5291773"/>
                    <a:gd name="connsiteX112" fmla="*/ 306993 w 6163030"/>
                    <a:gd name="connsiteY112" fmla="*/ 2230780 h 5291773"/>
                    <a:gd name="connsiteX113" fmla="*/ 377331 w 6163030"/>
                    <a:gd name="connsiteY113" fmla="*/ 2090103 h 5291773"/>
                    <a:gd name="connsiteX114" fmla="*/ 459393 w 6163030"/>
                    <a:gd name="connsiteY114" fmla="*/ 2101826 h 5291773"/>
                    <a:gd name="connsiteX115" fmla="*/ 611793 w 6163030"/>
                    <a:gd name="connsiteY115" fmla="*/ 2242503 h 5291773"/>
                    <a:gd name="connsiteX116" fmla="*/ 811085 w 6163030"/>
                    <a:gd name="connsiteY116" fmla="*/ 2031488 h 5291773"/>
                    <a:gd name="connsiteX117" fmla="*/ 1045547 w 6163030"/>
                    <a:gd name="connsiteY117" fmla="*/ 2172165 h 5291773"/>
                    <a:gd name="connsiteX118" fmla="*/ 1209670 w 6163030"/>
                    <a:gd name="connsiteY118" fmla="*/ 2148719 h 5291773"/>
                    <a:gd name="connsiteX119" fmla="*/ 1315177 w 6163030"/>
                    <a:gd name="connsiteY119" fmla="*/ 2172165 h 5291773"/>
                    <a:gd name="connsiteX120" fmla="*/ 1373793 w 6163030"/>
                    <a:gd name="connsiteY120" fmla="*/ 2230780 h 5291773"/>
                    <a:gd name="connsiteX121" fmla="*/ 1573085 w 6163030"/>
                    <a:gd name="connsiteY121" fmla="*/ 2090103 h 5291773"/>
                    <a:gd name="connsiteX122" fmla="*/ 1690316 w 6163030"/>
                    <a:gd name="connsiteY122" fmla="*/ 2125272 h 5291773"/>
                    <a:gd name="connsiteX123" fmla="*/ 1678593 w 6163030"/>
                    <a:gd name="connsiteY123" fmla="*/ 1925980 h 5291773"/>
                    <a:gd name="connsiteX124" fmla="*/ 1842716 w 6163030"/>
                    <a:gd name="connsiteY124" fmla="*/ 1668072 h 5291773"/>
                    <a:gd name="connsiteX125" fmla="*/ 2100624 w 6163030"/>
                    <a:gd name="connsiteY125" fmla="*/ 1785303 h 5291773"/>
                    <a:gd name="connsiteX126" fmla="*/ 2206131 w 6163030"/>
                    <a:gd name="connsiteY126" fmla="*/ 1785303 h 5291773"/>
                    <a:gd name="connsiteX127" fmla="*/ 2663331 w 6163030"/>
                    <a:gd name="connsiteY127" fmla="*/ 1726688 h 5291773"/>
                    <a:gd name="connsiteX128" fmla="*/ 2827454 w 6163030"/>
                    <a:gd name="connsiteY128" fmla="*/ 1668072 h 5291773"/>
                    <a:gd name="connsiteX129" fmla="*/ 2886070 w 6163030"/>
                    <a:gd name="connsiteY129" fmla="*/ 1609457 h 5291773"/>
                    <a:gd name="connsiteX130" fmla="*/ 2815731 w 6163030"/>
                    <a:gd name="connsiteY130" fmla="*/ 1457057 h 5291773"/>
                    <a:gd name="connsiteX131" fmla="*/ 2710224 w 6163030"/>
                    <a:gd name="connsiteY131" fmla="*/ 1269488 h 5291773"/>
                    <a:gd name="connsiteX132" fmla="*/ 2440593 w 6163030"/>
                    <a:gd name="connsiteY132" fmla="*/ 1269488 h 5291773"/>
                    <a:gd name="connsiteX133" fmla="*/ 2381977 w 6163030"/>
                    <a:gd name="connsiteY133" fmla="*/ 1152257 h 5291773"/>
                    <a:gd name="connsiteX134" fmla="*/ 2241300 w 6163030"/>
                    <a:gd name="connsiteY134" fmla="*/ 1105365 h 5291773"/>
                    <a:gd name="connsiteX135" fmla="*/ 2124070 w 6163030"/>
                    <a:gd name="connsiteY135" fmla="*/ 1058472 h 5291773"/>
                    <a:gd name="connsiteX136" fmla="*/ 2065454 w 6163030"/>
                    <a:gd name="connsiteY136" fmla="*/ 824011 h 5291773"/>
                    <a:gd name="connsiteX137" fmla="*/ 2335085 w 6163030"/>
                    <a:gd name="connsiteY137" fmla="*/ 695057 h 5291773"/>
                    <a:gd name="connsiteX138" fmla="*/ 2510931 w 6163030"/>
                    <a:gd name="connsiteY138" fmla="*/ 554380 h 5291773"/>
                    <a:gd name="connsiteX139" fmla="*/ 2827454 w 6163030"/>
                    <a:gd name="connsiteY139" fmla="*/ 824011 h 5291773"/>
                    <a:gd name="connsiteX140" fmla="*/ 2944685 w 6163030"/>
                    <a:gd name="connsiteY140" fmla="*/ 870903 h 5291773"/>
                    <a:gd name="connsiteX141" fmla="*/ 2979854 w 6163030"/>
                    <a:gd name="connsiteY141" fmla="*/ 753672 h 5291773"/>
                    <a:gd name="connsiteX142" fmla="*/ 2991577 w 6163030"/>
                    <a:gd name="connsiteY142" fmla="*/ 519211 h 5291773"/>
                    <a:gd name="connsiteX143" fmla="*/ 3120531 w 6163030"/>
                    <a:gd name="connsiteY143" fmla="*/ 507488 h 5291773"/>
                    <a:gd name="connsiteX144" fmla="*/ 3167424 w 6163030"/>
                    <a:gd name="connsiteY144" fmla="*/ 718503 h 5291773"/>
                    <a:gd name="connsiteX145" fmla="*/ 3120531 w 6163030"/>
                    <a:gd name="connsiteY145" fmla="*/ 859180 h 5291773"/>
                    <a:gd name="connsiteX146" fmla="*/ 3272931 w 6163030"/>
                    <a:gd name="connsiteY146" fmla="*/ 812288 h 5291773"/>
                    <a:gd name="connsiteX147" fmla="*/ 3319824 w 6163030"/>
                    <a:gd name="connsiteY147" fmla="*/ 659888 h 5291773"/>
                    <a:gd name="connsiteX148" fmla="*/ 3425331 w 6163030"/>
                    <a:gd name="connsiteY148" fmla="*/ 484042 h 5291773"/>
                    <a:gd name="connsiteX149" fmla="*/ 3530839 w 6163030"/>
                    <a:gd name="connsiteY149" fmla="*/ 507488 h 5291773"/>
                    <a:gd name="connsiteX150" fmla="*/ 3683239 w 6163030"/>
                    <a:gd name="connsiteY150" fmla="*/ 401980 h 5291773"/>
                    <a:gd name="connsiteX151" fmla="*/ 3753577 w 6163030"/>
                    <a:gd name="connsiteY151" fmla="*/ 460595 h 5291773"/>
                    <a:gd name="connsiteX152" fmla="*/ 3894254 w 6163030"/>
                    <a:gd name="connsiteY152" fmla="*/ 448872 h 5291773"/>
                    <a:gd name="connsiteX153" fmla="*/ 3929424 w 6163030"/>
                    <a:gd name="connsiteY153" fmla="*/ 237857 h 5291773"/>
                    <a:gd name="connsiteX154" fmla="*/ 4105270 w 6163030"/>
                    <a:gd name="connsiteY154" fmla="*/ 3395 h 5291773"/>
                    <a:gd name="connsiteX155" fmla="*/ 4339731 w 6163030"/>
                    <a:gd name="connsiteY155" fmla="*/ 108903 h 5291773"/>
                    <a:gd name="connsiteX156" fmla="*/ 4374900 w 6163030"/>
                    <a:gd name="connsiteY156" fmla="*/ 249580 h 5291773"/>
                    <a:gd name="connsiteX157" fmla="*/ 4468685 w 6163030"/>
                    <a:gd name="connsiteY157" fmla="*/ 319919 h 5291773"/>
                    <a:gd name="connsiteX158" fmla="*/ 4667977 w 6163030"/>
                    <a:gd name="connsiteY158" fmla="*/ 190965 h 5291773"/>
                    <a:gd name="connsiteX159" fmla="*/ 4902439 w 6163030"/>
                    <a:gd name="connsiteY159" fmla="*/ 202688 h 5291773"/>
                    <a:gd name="connsiteX160" fmla="*/ 4937608 w 6163030"/>
                    <a:gd name="connsiteY160" fmla="*/ 413703 h 5291773"/>
                    <a:gd name="connsiteX161" fmla="*/ 4949331 w 6163030"/>
                    <a:gd name="connsiteY161" fmla="*/ 612995 h 5291773"/>
                    <a:gd name="connsiteX162" fmla="*/ 4902439 w 6163030"/>
                    <a:gd name="connsiteY162" fmla="*/ 706780 h 5291773"/>
                    <a:gd name="connsiteX163" fmla="*/ 5207239 w 6163030"/>
                    <a:gd name="connsiteY163" fmla="*/ 706780 h 5291773"/>
                    <a:gd name="connsiteX164" fmla="*/ 5172070 w 6163030"/>
                    <a:gd name="connsiteY164" fmla="*/ 894349 h 5291773"/>
                    <a:gd name="connsiteX165" fmla="*/ 5277577 w 6163030"/>
                    <a:gd name="connsiteY165" fmla="*/ 1046749 h 5291773"/>
                    <a:gd name="connsiteX166" fmla="*/ 5277577 w 6163030"/>
                    <a:gd name="connsiteY166" fmla="*/ 859180 h 5291773"/>
                    <a:gd name="connsiteX167" fmla="*/ 5347916 w 6163030"/>
                    <a:gd name="connsiteY167" fmla="*/ 906072 h 5291773"/>
                    <a:gd name="connsiteX168" fmla="*/ 5359639 w 6163030"/>
                    <a:gd name="connsiteY168" fmla="*/ 1058472 h 5291773"/>
                    <a:gd name="connsiteX169" fmla="*/ 5371362 w 6163030"/>
                    <a:gd name="connsiteY169" fmla="*/ 1187426 h 5291773"/>
                    <a:gd name="connsiteX170" fmla="*/ 5582377 w 6163030"/>
                    <a:gd name="connsiteY170" fmla="*/ 1187426 h 5291773"/>
                    <a:gd name="connsiteX171" fmla="*/ 5758224 w 6163030"/>
                    <a:gd name="connsiteY171" fmla="*/ 1023303 h 5291773"/>
                    <a:gd name="connsiteX172" fmla="*/ 5922347 w 6163030"/>
                    <a:gd name="connsiteY172" fmla="*/ 824011 h 5291773"/>
                    <a:gd name="connsiteX173" fmla="*/ 5910624 w 6163030"/>
                    <a:gd name="connsiteY173" fmla="*/ 1035026 h 5291773"/>
                    <a:gd name="connsiteX174" fmla="*/ 5922347 w 6163030"/>
                    <a:gd name="connsiteY174" fmla="*/ 1117088 h 5291773"/>
                    <a:gd name="connsiteX175" fmla="*/ 5980962 w 6163030"/>
                    <a:gd name="connsiteY175" fmla="*/ 1199149 h 5291773"/>
                    <a:gd name="connsiteX176" fmla="*/ 5910624 w 6163030"/>
                    <a:gd name="connsiteY176" fmla="*/ 1363272 h 5291773"/>
                    <a:gd name="connsiteX177" fmla="*/ 5992685 w 6163030"/>
                    <a:gd name="connsiteY177" fmla="*/ 1445334 h 5291773"/>
                    <a:gd name="connsiteX178" fmla="*/ 5957516 w 6163030"/>
                    <a:gd name="connsiteY178" fmla="*/ 1750134 h 5291773"/>
                    <a:gd name="connsiteX179" fmla="*/ 6086470 w 6163030"/>
                    <a:gd name="connsiteY179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163980 h 5291773"/>
                    <a:gd name="connsiteX2" fmla="*/ 5910624 w 6163030"/>
                    <a:gd name="connsiteY2" fmla="*/ 1363272 h 5291773"/>
                    <a:gd name="connsiteX3" fmla="*/ 5969239 w 6163030"/>
                    <a:gd name="connsiteY3" fmla="*/ 1374995 h 5291773"/>
                    <a:gd name="connsiteX4" fmla="*/ 5945793 w 6163030"/>
                    <a:gd name="connsiteY4" fmla="*/ 1433611 h 5291773"/>
                    <a:gd name="connsiteX5" fmla="*/ 5934070 w 6163030"/>
                    <a:gd name="connsiteY5" fmla="*/ 1609457 h 5291773"/>
                    <a:gd name="connsiteX6" fmla="*/ 5969239 w 6163030"/>
                    <a:gd name="connsiteY6" fmla="*/ 1738411 h 5291773"/>
                    <a:gd name="connsiteX7" fmla="*/ 6039577 w 6163030"/>
                    <a:gd name="connsiteY7" fmla="*/ 1797026 h 5291773"/>
                    <a:gd name="connsiteX8" fmla="*/ 6109916 w 6163030"/>
                    <a:gd name="connsiteY8" fmla="*/ 1867365 h 5291773"/>
                    <a:gd name="connsiteX9" fmla="*/ 5910624 w 6163030"/>
                    <a:gd name="connsiteY9" fmla="*/ 1996319 h 5291773"/>
                    <a:gd name="connsiteX10" fmla="*/ 5922347 w 6163030"/>
                    <a:gd name="connsiteY10" fmla="*/ 2101826 h 5291773"/>
                    <a:gd name="connsiteX11" fmla="*/ 5816839 w 6163030"/>
                    <a:gd name="connsiteY11" fmla="*/ 2078380 h 5291773"/>
                    <a:gd name="connsiteX12" fmla="*/ 5687885 w 6163030"/>
                    <a:gd name="connsiteY12" fmla="*/ 2113549 h 5291773"/>
                    <a:gd name="connsiteX13" fmla="*/ 5664439 w 6163030"/>
                    <a:gd name="connsiteY13" fmla="*/ 2207334 h 5291773"/>
                    <a:gd name="connsiteX14" fmla="*/ 5582377 w 6163030"/>
                    <a:gd name="connsiteY14" fmla="*/ 2301119 h 5291773"/>
                    <a:gd name="connsiteX15" fmla="*/ 5476870 w 6163030"/>
                    <a:gd name="connsiteY15" fmla="*/ 2383180 h 5291773"/>
                    <a:gd name="connsiteX16" fmla="*/ 5465147 w 6163030"/>
                    <a:gd name="connsiteY16" fmla="*/ 2500411 h 5291773"/>
                    <a:gd name="connsiteX17" fmla="*/ 5652716 w 6163030"/>
                    <a:gd name="connsiteY17" fmla="*/ 2512134 h 5291773"/>
                    <a:gd name="connsiteX18" fmla="*/ 5769947 w 6163030"/>
                    <a:gd name="connsiteY18" fmla="*/ 2453519 h 5291773"/>
                    <a:gd name="connsiteX19" fmla="*/ 5816839 w 6163030"/>
                    <a:gd name="connsiteY19" fmla="*/ 2500411 h 5291773"/>
                    <a:gd name="connsiteX20" fmla="*/ 6039577 w 6163030"/>
                    <a:gd name="connsiteY20" fmla="*/ 2418349 h 5291773"/>
                    <a:gd name="connsiteX21" fmla="*/ 6156808 w 6163030"/>
                    <a:gd name="connsiteY21" fmla="*/ 2570749 h 5291773"/>
                    <a:gd name="connsiteX22" fmla="*/ 6121639 w 6163030"/>
                    <a:gd name="connsiteY22" fmla="*/ 2746595 h 5291773"/>
                    <a:gd name="connsiteX23" fmla="*/ 6156808 w 6163030"/>
                    <a:gd name="connsiteY23" fmla="*/ 2898995 h 5291773"/>
                    <a:gd name="connsiteX24" fmla="*/ 5969239 w 6163030"/>
                    <a:gd name="connsiteY24" fmla="*/ 2981057 h 5291773"/>
                    <a:gd name="connsiteX25" fmla="*/ 6027854 w 6163030"/>
                    <a:gd name="connsiteY25" fmla="*/ 3145180 h 5291773"/>
                    <a:gd name="connsiteX26" fmla="*/ 5934070 w 6163030"/>
                    <a:gd name="connsiteY26" fmla="*/ 3274134 h 5291773"/>
                    <a:gd name="connsiteX27" fmla="*/ 5898900 w 6163030"/>
                    <a:gd name="connsiteY27" fmla="*/ 3438257 h 5291773"/>
                    <a:gd name="connsiteX28" fmla="*/ 6098193 w 6163030"/>
                    <a:gd name="connsiteY28" fmla="*/ 3438257 h 5291773"/>
                    <a:gd name="connsiteX29" fmla="*/ 6109916 w 6163030"/>
                    <a:gd name="connsiteY29" fmla="*/ 3578934 h 5291773"/>
                    <a:gd name="connsiteX30" fmla="*/ 6109916 w 6163030"/>
                    <a:gd name="connsiteY30" fmla="*/ 3707888 h 5291773"/>
                    <a:gd name="connsiteX31" fmla="*/ 6039577 w 6163030"/>
                    <a:gd name="connsiteY31" fmla="*/ 3907180 h 5291773"/>
                    <a:gd name="connsiteX32" fmla="*/ 5957516 w 6163030"/>
                    <a:gd name="connsiteY32" fmla="*/ 4071303 h 5291773"/>
                    <a:gd name="connsiteX33" fmla="*/ 5805116 w 6163030"/>
                    <a:gd name="connsiteY33" fmla="*/ 4024411 h 5291773"/>
                    <a:gd name="connsiteX34" fmla="*/ 5570654 w 6163030"/>
                    <a:gd name="connsiteY34" fmla="*/ 4000965 h 5291773"/>
                    <a:gd name="connsiteX35" fmla="*/ 5558931 w 6163030"/>
                    <a:gd name="connsiteY35" fmla="*/ 4071303 h 5291773"/>
                    <a:gd name="connsiteX36" fmla="*/ 5711331 w 6163030"/>
                    <a:gd name="connsiteY36" fmla="*/ 4106472 h 5291773"/>
                    <a:gd name="connsiteX37" fmla="*/ 5629270 w 6163030"/>
                    <a:gd name="connsiteY37" fmla="*/ 4223703 h 5291773"/>
                    <a:gd name="connsiteX38" fmla="*/ 5558931 w 6163030"/>
                    <a:gd name="connsiteY38" fmla="*/ 4294042 h 5291773"/>
                    <a:gd name="connsiteX39" fmla="*/ 5406531 w 6163030"/>
                    <a:gd name="connsiteY39" fmla="*/ 4223703 h 5291773"/>
                    <a:gd name="connsiteX40" fmla="*/ 5324470 w 6163030"/>
                    <a:gd name="connsiteY40" fmla="*/ 4153365 h 5291773"/>
                    <a:gd name="connsiteX41" fmla="*/ 5289300 w 6163030"/>
                    <a:gd name="connsiteY41" fmla="*/ 4282319 h 5291773"/>
                    <a:gd name="connsiteX42" fmla="*/ 5218962 w 6163030"/>
                    <a:gd name="connsiteY42" fmla="*/ 4364380 h 5291773"/>
                    <a:gd name="connsiteX43" fmla="*/ 5195516 w 6163030"/>
                    <a:gd name="connsiteY43" fmla="*/ 4528503 h 5291773"/>
                    <a:gd name="connsiteX44" fmla="*/ 5078285 w 6163030"/>
                    <a:gd name="connsiteY44" fmla="*/ 4387826 h 5291773"/>
                    <a:gd name="connsiteX45" fmla="*/ 4961054 w 6163030"/>
                    <a:gd name="connsiteY45" fmla="*/ 4340934 h 5291773"/>
                    <a:gd name="connsiteX46" fmla="*/ 4925885 w 6163030"/>
                    <a:gd name="connsiteY46" fmla="*/ 4270595 h 5291773"/>
                    <a:gd name="connsiteX47" fmla="*/ 4855547 w 6163030"/>
                    <a:gd name="connsiteY47" fmla="*/ 4434719 h 5291773"/>
                    <a:gd name="connsiteX48" fmla="*/ 4726593 w 6163030"/>
                    <a:gd name="connsiteY48" fmla="*/ 4364380 h 5291773"/>
                    <a:gd name="connsiteX49" fmla="*/ 4714870 w 6163030"/>
                    <a:gd name="connsiteY49" fmla="*/ 4551949 h 5291773"/>
                    <a:gd name="connsiteX50" fmla="*/ 4632808 w 6163030"/>
                    <a:gd name="connsiteY50" fmla="*/ 4657457 h 5291773"/>
                    <a:gd name="connsiteX51" fmla="*/ 4421793 w 6163030"/>
                    <a:gd name="connsiteY51" fmla="*/ 4739519 h 5291773"/>
                    <a:gd name="connsiteX52" fmla="*/ 4304562 w 6163030"/>
                    <a:gd name="connsiteY52" fmla="*/ 4598842 h 5291773"/>
                    <a:gd name="connsiteX53" fmla="*/ 4222500 w 6163030"/>
                    <a:gd name="connsiteY53" fmla="*/ 4610565 h 5291773"/>
                    <a:gd name="connsiteX54" fmla="*/ 4199054 w 6163030"/>
                    <a:gd name="connsiteY54" fmla="*/ 4657457 h 5291773"/>
                    <a:gd name="connsiteX55" fmla="*/ 4175608 w 6163030"/>
                    <a:gd name="connsiteY55" fmla="*/ 4505057 h 5291773"/>
                    <a:gd name="connsiteX56" fmla="*/ 4034931 w 6163030"/>
                    <a:gd name="connsiteY56" fmla="*/ 4610565 h 5291773"/>
                    <a:gd name="connsiteX57" fmla="*/ 3976316 w 6163030"/>
                    <a:gd name="connsiteY57" fmla="*/ 4528503 h 5291773"/>
                    <a:gd name="connsiteX58" fmla="*/ 3882531 w 6163030"/>
                    <a:gd name="connsiteY58" fmla="*/ 4364380 h 5291773"/>
                    <a:gd name="connsiteX59" fmla="*/ 3777024 w 6163030"/>
                    <a:gd name="connsiteY59" fmla="*/ 4223703 h 5291773"/>
                    <a:gd name="connsiteX60" fmla="*/ 3589454 w 6163030"/>
                    <a:gd name="connsiteY60" fmla="*/ 4294042 h 5291773"/>
                    <a:gd name="connsiteX61" fmla="*/ 3554285 w 6163030"/>
                    <a:gd name="connsiteY61" fmla="*/ 4399549 h 5291773"/>
                    <a:gd name="connsiteX62" fmla="*/ 3519116 w 6163030"/>
                    <a:gd name="connsiteY62" fmla="*/ 4434719 h 5291773"/>
                    <a:gd name="connsiteX63" fmla="*/ 3542562 w 6163030"/>
                    <a:gd name="connsiteY63" fmla="*/ 4622288 h 5291773"/>
                    <a:gd name="connsiteX64" fmla="*/ 3401885 w 6163030"/>
                    <a:gd name="connsiteY64" fmla="*/ 4657457 h 5291773"/>
                    <a:gd name="connsiteX65" fmla="*/ 3272931 w 6163030"/>
                    <a:gd name="connsiteY65" fmla="*/ 4692626 h 5291773"/>
                    <a:gd name="connsiteX66" fmla="*/ 3143977 w 6163030"/>
                    <a:gd name="connsiteY66" fmla="*/ 4692626 h 5291773"/>
                    <a:gd name="connsiteX67" fmla="*/ 3061916 w 6163030"/>
                    <a:gd name="connsiteY67" fmla="*/ 4809857 h 5291773"/>
                    <a:gd name="connsiteX68" fmla="*/ 2886070 w 6163030"/>
                    <a:gd name="connsiteY68" fmla="*/ 4903642 h 5291773"/>
                    <a:gd name="connsiteX69" fmla="*/ 2686777 w 6163030"/>
                    <a:gd name="connsiteY69" fmla="*/ 4903642 h 5291773"/>
                    <a:gd name="connsiteX70" fmla="*/ 2733670 w 6163030"/>
                    <a:gd name="connsiteY70" fmla="*/ 4997426 h 5291773"/>
                    <a:gd name="connsiteX71" fmla="*/ 2663331 w 6163030"/>
                    <a:gd name="connsiteY71" fmla="*/ 5149826 h 5291773"/>
                    <a:gd name="connsiteX72" fmla="*/ 2510931 w 6163030"/>
                    <a:gd name="connsiteY72" fmla="*/ 5278780 h 5291773"/>
                    <a:gd name="connsiteX73" fmla="*/ 2393700 w 6163030"/>
                    <a:gd name="connsiteY73" fmla="*/ 5184995 h 5291773"/>
                    <a:gd name="connsiteX74" fmla="*/ 2264747 w 6163030"/>
                    <a:gd name="connsiteY74" fmla="*/ 5208442 h 5291773"/>
                    <a:gd name="connsiteX75" fmla="*/ 2124070 w 6163030"/>
                    <a:gd name="connsiteY75" fmla="*/ 5102934 h 5291773"/>
                    <a:gd name="connsiteX76" fmla="*/ 1948224 w 6163030"/>
                    <a:gd name="connsiteY76" fmla="*/ 5126380 h 5291773"/>
                    <a:gd name="connsiteX77" fmla="*/ 1913054 w 6163030"/>
                    <a:gd name="connsiteY77" fmla="*/ 4962257 h 5291773"/>
                    <a:gd name="connsiteX78" fmla="*/ 1748931 w 6163030"/>
                    <a:gd name="connsiteY78" fmla="*/ 4962257 h 5291773"/>
                    <a:gd name="connsiteX79" fmla="*/ 1690316 w 6163030"/>
                    <a:gd name="connsiteY79" fmla="*/ 4880195 h 5291773"/>
                    <a:gd name="connsiteX80" fmla="*/ 1526193 w 6163030"/>
                    <a:gd name="connsiteY80" fmla="*/ 5044319 h 5291773"/>
                    <a:gd name="connsiteX81" fmla="*/ 1467577 w 6163030"/>
                    <a:gd name="connsiteY81" fmla="*/ 5149826 h 5291773"/>
                    <a:gd name="connsiteX82" fmla="*/ 1350347 w 6163030"/>
                    <a:gd name="connsiteY82" fmla="*/ 5184995 h 5291773"/>
                    <a:gd name="connsiteX83" fmla="*/ 1256562 w 6163030"/>
                    <a:gd name="connsiteY83" fmla="*/ 5290503 h 5291773"/>
                    <a:gd name="connsiteX84" fmla="*/ 1068993 w 6163030"/>
                    <a:gd name="connsiteY84" fmla="*/ 5231888 h 5291773"/>
                    <a:gd name="connsiteX85" fmla="*/ 975208 w 6163030"/>
                    <a:gd name="connsiteY85" fmla="*/ 5067765 h 5291773"/>
                    <a:gd name="connsiteX86" fmla="*/ 1162777 w 6163030"/>
                    <a:gd name="connsiteY86" fmla="*/ 4915365 h 5291773"/>
                    <a:gd name="connsiteX87" fmla="*/ 1151054 w 6163030"/>
                    <a:gd name="connsiteY87" fmla="*/ 4798134 h 5291773"/>
                    <a:gd name="connsiteX88" fmla="*/ 1221393 w 6163030"/>
                    <a:gd name="connsiteY88" fmla="*/ 4716072 h 5291773"/>
                    <a:gd name="connsiteX89" fmla="*/ 1291731 w 6163030"/>
                    <a:gd name="connsiteY89" fmla="*/ 4657457 h 5291773"/>
                    <a:gd name="connsiteX90" fmla="*/ 1209670 w 6163030"/>
                    <a:gd name="connsiteY90" fmla="*/ 4563672 h 5291773"/>
                    <a:gd name="connsiteX91" fmla="*/ 1010377 w 6163030"/>
                    <a:gd name="connsiteY91" fmla="*/ 4446442 h 5291773"/>
                    <a:gd name="connsiteX92" fmla="*/ 1010377 w 6163030"/>
                    <a:gd name="connsiteY92" fmla="*/ 4317488 h 5291773"/>
                    <a:gd name="connsiteX93" fmla="*/ 881424 w 6163030"/>
                    <a:gd name="connsiteY93" fmla="*/ 4329211 h 5291773"/>
                    <a:gd name="connsiteX94" fmla="*/ 881424 w 6163030"/>
                    <a:gd name="connsiteY94" fmla="*/ 4235426 h 5291773"/>
                    <a:gd name="connsiteX95" fmla="*/ 717300 w 6163030"/>
                    <a:gd name="connsiteY95" fmla="*/ 4165088 h 5291773"/>
                    <a:gd name="connsiteX96" fmla="*/ 822808 w 6163030"/>
                    <a:gd name="connsiteY96" fmla="*/ 3965795 h 5291773"/>
                    <a:gd name="connsiteX97" fmla="*/ 940039 w 6163030"/>
                    <a:gd name="connsiteY97" fmla="*/ 3731334 h 5291773"/>
                    <a:gd name="connsiteX98" fmla="*/ 951762 w 6163030"/>
                    <a:gd name="connsiteY98" fmla="*/ 3567211 h 5291773"/>
                    <a:gd name="connsiteX99" fmla="*/ 1104162 w 6163030"/>
                    <a:gd name="connsiteY99" fmla="*/ 3391365 h 5291773"/>
                    <a:gd name="connsiteX100" fmla="*/ 1068993 w 6163030"/>
                    <a:gd name="connsiteY100" fmla="*/ 3168626 h 5291773"/>
                    <a:gd name="connsiteX101" fmla="*/ 881424 w 6163030"/>
                    <a:gd name="connsiteY101" fmla="*/ 3039672 h 5291773"/>
                    <a:gd name="connsiteX102" fmla="*/ 822808 w 6163030"/>
                    <a:gd name="connsiteY102" fmla="*/ 2934165 h 5291773"/>
                    <a:gd name="connsiteX103" fmla="*/ 775916 w 6163030"/>
                    <a:gd name="connsiteY103" fmla="*/ 3074842 h 5291773"/>
                    <a:gd name="connsiteX104" fmla="*/ 682131 w 6163030"/>
                    <a:gd name="connsiteY104" fmla="*/ 2992780 h 5291773"/>
                    <a:gd name="connsiteX105" fmla="*/ 553177 w 6163030"/>
                    <a:gd name="connsiteY105" fmla="*/ 3086565 h 5291773"/>
                    <a:gd name="connsiteX106" fmla="*/ 412500 w 6163030"/>
                    <a:gd name="connsiteY106" fmla="*/ 3145180 h 5291773"/>
                    <a:gd name="connsiteX107" fmla="*/ 224931 w 6163030"/>
                    <a:gd name="connsiteY107" fmla="*/ 2969334 h 5291773"/>
                    <a:gd name="connsiteX108" fmla="*/ 95977 w 6163030"/>
                    <a:gd name="connsiteY108" fmla="*/ 2840380 h 5291773"/>
                    <a:gd name="connsiteX109" fmla="*/ 166316 w 6163030"/>
                    <a:gd name="connsiteY109" fmla="*/ 2664534 h 5291773"/>
                    <a:gd name="connsiteX110" fmla="*/ 2193 w 6163030"/>
                    <a:gd name="connsiteY110" fmla="*/ 2512134 h 5291773"/>
                    <a:gd name="connsiteX111" fmla="*/ 306993 w 6163030"/>
                    <a:gd name="connsiteY111" fmla="*/ 2230780 h 5291773"/>
                    <a:gd name="connsiteX112" fmla="*/ 377331 w 6163030"/>
                    <a:gd name="connsiteY112" fmla="*/ 2090103 h 5291773"/>
                    <a:gd name="connsiteX113" fmla="*/ 459393 w 6163030"/>
                    <a:gd name="connsiteY113" fmla="*/ 2101826 h 5291773"/>
                    <a:gd name="connsiteX114" fmla="*/ 611793 w 6163030"/>
                    <a:gd name="connsiteY114" fmla="*/ 2242503 h 5291773"/>
                    <a:gd name="connsiteX115" fmla="*/ 811085 w 6163030"/>
                    <a:gd name="connsiteY115" fmla="*/ 2031488 h 5291773"/>
                    <a:gd name="connsiteX116" fmla="*/ 1045547 w 6163030"/>
                    <a:gd name="connsiteY116" fmla="*/ 2172165 h 5291773"/>
                    <a:gd name="connsiteX117" fmla="*/ 1209670 w 6163030"/>
                    <a:gd name="connsiteY117" fmla="*/ 2148719 h 5291773"/>
                    <a:gd name="connsiteX118" fmla="*/ 1315177 w 6163030"/>
                    <a:gd name="connsiteY118" fmla="*/ 2172165 h 5291773"/>
                    <a:gd name="connsiteX119" fmla="*/ 1373793 w 6163030"/>
                    <a:gd name="connsiteY119" fmla="*/ 2230780 h 5291773"/>
                    <a:gd name="connsiteX120" fmla="*/ 1573085 w 6163030"/>
                    <a:gd name="connsiteY120" fmla="*/ 2090103 h 5291773"/>
                    <a:gd name="connsiteX121" fmla="*/ 1690316 w 6163030"/>
                    <a:gd name="connsiteY121" fmla="*/ 2125272 h 5291773"/>
                    <a:gd name="connsiteX122" fmla="*/ 1678593 w 6163030"/>
                    <a:gd name="connsiteY122" fmla="*/ 1925980 h 5291773"/>
                    <a:gd name="connsiteX123" fmla="*/ 1842716 w 6163030"/>
                    <a:gd name="connsiteY123" fmla="*/ 1668072 h 5291773"/>
                    <a:gd name="connsiteX124" fmla="*/ 2100624 w 6163030"/>
                    <a:gd name="connsiteY124" fmla="*/ 1785303 h 5291773"/>
                    <a:gd name="connsiteX125" fmla="*/ 2206131 w 6163030"/>
                    <a:gd name="connsiteY125" fmla="*/ 1785303 h 5291773"/>
                    <a:gd name="connsiteX126" fmla="*/ 2663331 w 6163030"/>
                    <a:gd name="connsiteY126" fmla="*/ 1726688 h 5291773"/>
                    <a:gd name="connsiteX127" fmla="*/ 2827454 w 6163030"/>
                    <a:gd name="connsiteY127" fmla="*/ 1668072 h 5291773"/>
                    <a:gd name="connsiteX128" fmla="*/ 2886070 w 6163030"/>
                    <a:gd name="connsiteY128" fmla="*/ 1609457 h 5291773"/>
                    <a:gd name="connsiteX129" fmla="*/ 2815731 w 6163030"/>
                    <a:gd name="connsiteY129" fmla="*/ 1457057 h 5291773"/>
                    <a:gd name="connsiteX130" fmla="*/ 2710224 w 6163030"/>
                    <a:gd name="connsiteY130" fmla="*/ 1269488 h 5291773"/>
                    <a:gd name="connsiteX131" fmla="*/ 2440593 w 6163030"/>
                    <a:gd name="connsiteY131" fmla="*/ 1269488 h 5291773"/>
                    <a:gd name="connsiteX132" fmla="*/ 2381977 w 6163030"/>
                    <a:gd name="connsiteY132" fmla="*/ 1152257 h 5291773"/>
                    <a:gd name="connsiteX133" fmla="*/ 2241300 w 6163030"/>
                    <a:gd name="connsiteY133" fmla="*/ 1105365 h 5291773"/>
                    <a:gd name="connsiteX134" fmla="*/ 2124070 w 6163030"/>
                    <a:gd name="connsiteY134" fmla="*/ 1058472 h 5291773"/>
                    <a:gd name="connsiteX135" fmla="*/ 2065454 w 6163030"/>
                    <a:gd name="connsiteY135" fmla="*/ 824011 h 5291773"/>
                    <a:gd name="connsiteX136" fmla="*/ 2335085 w 6163030"/>
                    <a:gd name="connsiteY136" fmla="*/ 695057 h 5291773"/>
                    <a:gd name="connsiteX137" fmla="*/ 2510931 w 6163030"/>
                    <a:gd name="connsiteY137" fmla="*/ 554380 h 5291773"/>
                    <a:gd name="connsiteX138" fmla="*/ 2827454 w 6163030"/>
                    <a:gd name="connsiteY138" fmla="*/ 824011 h 5291773"/>
                    <a:gd name="connsiteX139" fmla="*/ 2944685 w 6163030"/>
                    <a:gd name="connsiteY139" fmla="*/ 870903 h 5291773"/>
                    <a:gd name="connsiteX140" fmla="*/ 2979854 w 6163030"/>
                    <a:gd name="connsiteY140" fmla="*/ 753672 h 5291773"/>
                    <a:gd name="connsiteX141" fmla="*/ 2991577 w 6163030"/>
                    <a:gd name="connsiteY141" fmla="*/ 519211 h 5291773"/>
                    <a:gd name="connsiteX142" fmla="*/ 3120531 w 6163030"/>
                    <a:gd name="connsiteY142" fmla="*/ 507488 h 5291773"/>
                    <a:gd name="connsiteX143" fmla="*/ 3167424 w 6163030"/>
                    <a:gd name="connsiteY143" fmla="*/ 718503 h 5291773"/>
                    <a:gd name="connsiteX144" fmla="*/ 3120531 w 6163030"/>
                    <a:gd name="connsiteY144" fmla="*/ 859180 h 5291773"/>
                    <a:gd name="connsiteX145" fmla="*/ 3272931 w 6163030"/>
                    <a:gd name="connsiteY145" fmla="*/ 812288 h 5291773"/>
                    <a:gd name="connsiteX146" fmla="*/ 3319824 w 6163030"/>
                    <a:gd name="connsiteY146" fmla="*/ 659888 h 5291773"/>
                    <a:gd name="connsiteX147" fmla="*/ 3425331 w 6163030"/>
                    <a:gd name="connsiteY147" fmla="*/ 484042 h 5291773"/>
                    <a:gd name="connsiteX148" fmla="*/ 3530839 w 6163030"/>
                    <a:gd name="connsiteY148" fmla="*/ 507488 h 5291773"/>
                    <a:gd name="connsiteX149" fmla="*/ 3683239 w 6163030"/>
                    <a:gd name="connsiteY149" fmla="*/ 401980 h 5291773"/>
                    <a:gd name="connsiteX150" fmla="*/ 3753577 w 6163030"/>
                    <a:gd name="connsiteY150" fmla="*/ 460595 h 5291773"/>
                    <a:gd name="connsiteX151" fmla="*/ 3894254 w 6163030"/>
                    <a:gd name="connsiteY151" fmla="*/ 448872 h 5291773"/>
                    <a:gd name="connsiteX152" fmla="*/ 3929424 w 6163030"/>
                    <a:gd name="connsiteY152" fmla="*/ 237857 h 5291773"/>
                    <a:gd name="connsiteX153" fmla="*/ 4105270 w 6163030"/>
                    <a:gd name="connsiteY153" fmla="*/ 3395 h 5291773"/>
                    <a:gd name="connsiteX154" fmla="*/ 4339731 w 6163030"/>
                    <a:gd name="connsiteY154" fmla="*/ 108903 h 5291773"/>
                    <a:gd name="connsiteX155" fmla="*/ 4374900 w 6163030"/>
                    <a:gd name="connsiteY155" fmla="*/ 249580 h 5291773"/>
                    <a:gd name="connsiteX156" fmla="*/ 4468685 w 6163030"/>
                    <a:gd name="connsiteY156" fmla="*/ 319919 h 5291773"/>
                    <a:gd name="connsiteX157" fmla="*/ 4667977 w 6163030"/>
                    <a:gd name="connsiteY157" fmla="*/ 190965 h 5291773"/>
                    <a:gd name="connsiteX158" fmla="*/ 4902439 w 6163030"/>
                    <a:gd name="connsiteY158" fmla="*/ 202688 h 5291773"/>
                    <a:gd name="connsiteX159" fmla="*/ 4937608 w 6163030"/>
                    <a:gd name="connsiteY159" fmla="*/ 413703 h 5291773"/>
                    <a:gd name="connsiteX160" fmla="*/ 4949331 w 6163030"/>
                    <a:gd name="connsiteY160" fmla="*/ 612995 h 5291773"/>
                    <a:gd name="connsiteX161" fmla="*/ 4902439 w 6163030"/>
                    <a:gd name="connsiteY161" fmla="*/ 706780 h 5291773"/>
                    <a:gd name="connsiteX162" fmla="*/ 5207239 w 6163030"/>
                    <a:gd name="connsiteY162" fmla="*/ 706780 h 5291773"/>
                    <a:gd name="connsiteX163" fmla="*/ 5172070 w 6163030"/>
                    <a:gd name="connsiteY163" fmla="*/ 894349 h 5291773"/>
                    <a:gd name="connsiteX164" fmla="*/ 5277577 w 6163030"/>
                    <a:gd name="connsiteY164" fmla="*/ 1046749 h 5291773"/>
                    <a:gd name="connsiteX165" fmla="*/ 5277577 w 6163030"/>
                    <a:gd name="connsiteY165" fmla="*/ 859180 h 5291773"/>
                    <a:gd name="connsiteX166" fmla="*/ 5347916 w 6163030"/>
                    <a:gd name="connsiteY166" fmla="*/ 906072 h 5291773"/>
                    <a:gd name="connsiteX167" fmla="*/ 5359639 w 6163030"/>
                    <a:gd name="connsiteY167" fmla="*/ 1058472 h 5291773"/>
                    <a:gd name="connsiteX168" fmla="*/ 5371362 w 6163030"/>
                    <a:gd name="connsiteY168" fmla="*/ 1187426 h 5291773"/>
                    <a:gd name="connsiteX169" fmla="*/ 5582377 w 6163030"/>
                    <a:gd name="connsiteY169" fmla="*/ 1187426 h 5291773"/>
                    <a:gd name="connsiteX170" fmla="*/ 5758224 w 6163030"/>
                    <a:gd name="connsiteY170" fmla="*/ 1023303 h 5291773"/>
                    <a:gd name="connsiteX171" fmla="*/ 5922347 w 6163030"/>
                    <a:gd name="connsiteY171" fmla="*/ 824011 h 5291773"/>
                    <a:gd name="connsiteX172" fmla="*/ 5910624 w 6163030"/>
                    <a:gd name="connsiteY172" fmla="*/ 1035026 h 5291773"/>
                    <a:gd name="connsiteX173" fmla="*/ 5922347 w 6163030"/>
                    <a:gd name="connsiteY173" fmla="*/ 1117088 h 5291773"/>
                    <a:gd name="connsiteX174" fmla="*/ 5980962 w 6163030"/>
                    <a:gd name="connsiteY174" fmla="*/ 1199149 h 5291773"/>
                    <a:gd name="connsiteX175" fmla="*/ 5910624 w 6163030"/>
                    <a:gd name="connsiteY175" fmla="*/ 1363272 h 5291773"/>
                    <a:gd name="connsiteX176" fmla="*/ 5992685 w 6163030"/>
                    <a:gd name="connsiteY176" fmla="*/ 1445334 h 5291773"/>
                    <a:gd name="connsiteX177" fmla="*/ 5957516 w 6163030"/>
                    <a:gd name="connsiteY177" fmla="*/ 1750134 h 5291773"/>
                    <a:gd name="connsiteX178" fmla="*/ 6086470 w 6163030"/>
                    <a:gd name="connsiteY178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163980 h 5291773"/>
                    <a:gd name="connsiteX2" fmla="*/ 5910624 w 6163030"/>
                    <a:gd name="connsiteY2" fmla="*/ 1363272 h 5291773"/>
                    <a:gd name="connsiteX3" fmla="*/ 5969239 w 6163030"/>
                    <a:gd name="connsiteY3" fmla="*/ 1374995 h 5291773"/>
                    <a:gd name="connsiteX4" fmla="*/ 5945793 w 6163030"/>
                    <a:gd name="connsiteY4" fmla="*/ 1433611 h 5291773"/>
                    <a:gd name="connsiteX5" fmla="*/ 5934070 w 6163030"/>
                    <a:gd name="connsiteY5" fmla="*/ 1609457 h 5291773"/>
                    <a:gd name="connsiteX6" fmla="*/ 5969239 w 6163030"/>
                    <a:gd name="connsiteY6" fmla="*/ 1738411 h 5291773"/>
                    <a:gd name="connsiteX7" fmla="*/ 6039577 w 6163030"/>
                    <a:gd name="connsiteY7" fmla="*/ 1797026 h 5291773"/>
                    <a:gd name="connsiteX8" fmla="*/ 6109916 w 6163030"/>
                    <a:gd name="connsiteY8" fmla="*/ 1867365 h 5291773"/>
                    <a:gd name="connsiteX9" fmla="*/ 5910624 w 6163030"/>
                    <a:gd name="connsiteY9" fmla="*/ 1996319 h 5291773"/>
                    <a:gd name="connsiteX10" fmla="*/ 5922347 w 6163030"/>
                    <a:gd name="connsiteY10" fmla="*/ 2101826 h 5291773"/>
                    <a:gd name="connsiteX11" fmla="*/ 5816839 w 6163030"/>
                    <a:gd name="connsiteY11" fmla="*/ 2078380 h 5291773"/>
                    <a:gd name="connsiteX12" fmla="*/ 5687885 w 6163030"/>
                    <a:gd name="connsiteY12" fmla="*/ 2113549 h 5291773"/>
                    <a:gd name="connsiteX13" fmla="*/ 5664439 w 6163030"/>
                    <a:gd name="connsiteY13" fmla="*/ 2207334 h 5291773"/>
                    <a:gd name="connsiteX14" fmla="*/ 5582377 w 6163030"/>
                    <a:gd name="connsiteY14" fmla="*/ 2301119 h 5291773"/>
                    <a:gd name="connsiteX15" fmla="*/ 5476870 w 6163030"/>
                    <a:gd name="connsiteY15" fmla="*/ 2383180 h 5291773"/>
                    <a:gd name="connsiteX16" fmla="*/ 5465147 w 6163030"/>
                    <a:gd name="connsiteY16" fmla="*/ 2500411 h 5291773"/>
                    <a:gd name="connsiteX17" fmla="*/ 5652716 w 6163030"/>
                    <a:gd name="connsiteY17" fmla="*/ 2512134 h 5291773"/>
                    <a:gd name="connsiteX18" fmla="*/ 5769947 w 6163030"/>
                    <a:gd name="connsiteY18" fmla="*/ 2453519 h 5291773"/>
                    <a:gd name="connsiteX19" fmla="*/ 5816839 w 6163030"/>
                    <a:gd name="connsiteY19" fmla="*/ 2500411 h 5291773"/>
                    <a:gd name="connsiteX20" fmla="*/ 6039577 w 6163030"/>
                    <a:gd name="connsiteY20" fmla="*/ 2418349 h 5291773"/>
                    <a:gd name="connsiteX21" fmla="*/ 6156808 w 6163030"/>
                    <a:gd name="connsiteY21" fmla="*/ 2570749 h 5291773"/>
                    <a:gd name="connsiteX22" fmla="*/ 6121639 w 6163030"/>
                    <a:gd name="connsiteY22" fmla="*/ 2746595 h 5291773"/>
                    <a:gd name="connsiteX23" fmla="*/ 6156808 w 6163030"/>
                    <a:gd name="connsiteY23" fmla="*/ 2898995 h 5291773"/>
                    <a:gd name="connsiteX24" fmla="*/ 5969239 w 6163030"/>
                    <a:gd name="connsiteY24" fmla="*/ 2981057 h 5291773"/>
                    <a:gd name="connsiteX25" fmla="*/ 6027854 w 6163030"/>
                    <a:gd name="connsiteY25" fmla="*/ 3145180 h 5291773"/>
                    <a:gd name="connsiteX26" fmla="*/ 5934070 w 6163030"/>
                    <a:gd name="connsiteY26" fmla="*/ 3274134 h 5291773"/>
                    <a:gd name="connsiteX27" fmla="*/ 5898900 w 6163030"/>
                    <a:gd name="connsiteY27" fmla="*/ 3438257 h 5291773"/>
                    <a:gd name="connsiteX28" fmla="*/ 6098193 w 6163030"/>
                    <a:gd name="connsiteY28" fmla="*/ 3438257 h 5291773"/>
                    <a:gd name="connsiteX29" fmla="*/ 6109916 w 6163030"/>
                    <a:gd name="connsiteY29" fmla="*/ 3578934 h 5291773"/>
                    <a:gd name="connsiteX30" fmla="*/ 6109916 w 6163030"/>
                    <a:gd name="connsiteY30" fmla="*/ 3707888 h 5291773"/>
                    <a:gd name="connsiteX31" fmla="*/ 6039577 w 6163030"/>
                    <a:gd name="connsiteY31" fmla="*/ 3907180 h 5291773"/>
                    <a:gd name="connsiteX32" fmla="*/ 5957516 w 6163030"/>
                    <a:gd name="connsiteY32" fmla="*/ 4071303 h 5291773"/>
                    <a:gd name="connsiteX33" fmla="*/ 5805116 w 6163030"/>
                    <a:gd name="connsiteY33" fmla="*/ 4024411 h 5291773"/>
                    <a:gd name="connsiteX34" fmla="*/ 5570654 w 6163030"/>
                    <a:gd name="connsiteY34" fmla="*/ 4000965 h 5291773"/>
                    <a:gd name="connsiteX35" fmla="*/ 5558931 w 6163030"/>
                    <a:gd name="connsiteY35" fmla="*/ 4071303 h 5291773"/>
                    <a:gd name="connsiteX36" fmla="*/ 5711331 w 6163030"/>
                    <a:gd name="connsiteY36" fmla="*/ 4106472 h 5291773"/>
                    <a:gd name="connsiteX37" fmla="*/ 5629270 w 6163030"/>
                    <a:gd name="connsiteY37" fmla="*/ 4223703 h 5291773"/>
                    <a:gd name="connsiteX38" fmla="*/ 5558931 w 6163030"/>
                    <a:gd name="connsiteY38" fmla="*/ 4294042 h 5291773"/>
                    <a:gd name="connsiteX39" fmla="*/ 5406531 w 6163030"/>
                    <a:gd name="connsiteY39" fmla="*/ 4223703 h 5291773"/>
                    <a:gd name="connsiteX40" fmla="*/ 5324470 w 6163030"/>
                    <a:gd name="connsiteY40" fmla="*/ 4153365 h 5291773"/>
                    <a:gd name="connsiteX41" fmla="*/ 5289300 w 6163030"/>
                    <a:gd name="connsiteY41" fmla="*/ 4282319 h 5291773"/>
                    <a:gd name="connsiteX42" fmla="*/ 5218962 w 6163030"/>
                    <a:gd name="connsiteY42" fmla="*/ 4364380 h 5291773"/>
                    <a:gd name="connsiteX43" fmla="*/ 5195516 w 6163030"/>
                    <a:gd name="connsiteY43" fmla="*/ 4528503 h 5291773"/>
                    <a:gd name="connsiteX44" fmla="*/ 5078285 w 6163030"/>
                    <a:gd name="connsiteY44" fmla="*/ 4387826 h 5291773"/>
                    <a:gd name="connsiteX45" fmla="*/ 4961054 w 6163030"/>
                    <a:gd name="connsiteY45" fmla="*/ 4340934 h 5291773"/>
                    <a:gd name="connsiteX46" fmla="*/ 4925885 w 6163030"/>
                    <a:gd name="connsiteY46" fmla="*/ 4270595 h 5291773"/>
                    <a:gd name="connsiteX47" fmla="*/ 4855547 w 6163030"/>
                    <a:gd name="connsiteY47" fmla="*/ 4434719 h 5291773"/>
                    <a:gd name="connsiteX48" fmla="*/ 4726593 w 6163030"/>
                    <a:gd name="connsiteY48" fmla="*/ 4364380 h 5291773"/>
                    <a:gd name="connsiteX49" fmla="*/ 4714870 w 6163030"/>
                    <a:gd name="connsiteY49" fmla="*/ 4551949 h 5291773"/>
                    <a:gd name="connsiteX50" fmla="*/ 4632808 w 6163030"/>
                    <a:gd name="connsiteY50" fmla="*/ 4657457 h 5291773"/>
                    <a:gd name="connsiteX51" fmla="*/ 4421793 w 6163030"/>
                    <a:gd name="connsiteY51" fmla="*/ 4739519 h 5291773"/>
                    <a:gd name="connsiteX52" fmla="*/ 4304562 w 6163030"/>
                    <a:gd name="connsiteY52" fmla="*/ 4598842 h 5291773"/>
                    <a:gd name="connsiteX53" fmla="*/ 4222500 w 6163030"/>
                    <a:gd name="connsiteY53" fmla="*/ 4610565 h 5291773"/>
                    <a:gd name="connsiteX54" fmla="*/ 4199054 w 6163030"/>
                    <a:gd name="connsiteY54" fmla="*/ 4657457 h 5291773"/>
                    <a:gd name="connsiteX55" fmla="*/ 4175608 w 6163030"/>
                    <a:gd name="connsiteY55" fmla="*/ 4505057 h 5291773"/>
                    <a:gd name="connsiteX56" fmla="*/ 4034931 w 6163030"/>
                    <a:gd name="connsiteY56" fmla="*/ 4610565 h 5291773"/>
                    <a:gd name="connsiteX57" fmla="*/ 3976316 w 6163030"/>
                    <a:gd name="connsiteY57" fmla="*/ 4528503 h 5291773"/>
                    <a:gd name="connsiteX58" fmla="*/ 3882531 w 6163030"/>
                    <a:gd name="connsiteY58" fmla="*/ 4364380 h 5291773"/>
                    <a:gd name="connsiteX59" fmla="*/ 3777024 w 6163030"/>
                    <a:gd name="connsiteY59" fmla="*/ 4223703 h 5291773"/>
                    <a:gd name="connsiteX60" fmla="*/ 3589454 w 6163030"/>
                    <a:gd name="connsiteY60" fmla="*/ 4294042 h 5291773"/>
                    <a:gd name="connsiteX61" fmla="*/ 3554285 w 6163030"/>
                    <a:gd name="connsiteY61" fmla="*/ 4399549 h 5291773"/>
                    <a:gd name="connsiteX62" fmla="*/ 3519116 w 6163030"/>
                    <a:gd name="connsiteY62" fmla="*/ 4434719 h 5291773"/>
                    <a:gd name="connsiteX63" fmla="*/ 3542562 w 6163030"/>
                    <a:gd name="connsiteY63" fmla="*/ 4622288 h 5291773"/>
                    <a:gd name="connsiteX64" fmla="*/ 3401885 w 6163030"/>
                    <a:gd name="connsiteY64" fmla="*/ 4657457 h 5291773"/>
                    <a:gd name="connsiteX65" fmla="*/ 3272931 w 6163030"/>
                    <a:gd name="connsiteY65" fmla="*/ 4692626 h 5291773"/>
                    <a:gd name="connsiteX66" fmla="*/ 3143977 w 6163030"/>
                    <a:gd name="connsiteY66" fmla="*/ 4692626 h 5291773"/>
                    <a:gd name="connsiteX67" fmla="*/ 3061916 w 6163030"/>
                    <a:gd name="connsiteY67" fmla="*/ 4809857 h 5291773"/>
                    <a:gd name="connsiteX68" fmla="*/ 2886070 w 6163030"/>
                    <a:gd name="connsiteY68" fmla="*/ 4903642 h 5291773"/>
                    <a:gd name="connsiteX69" fmla="*/ 2686777 w 6163030"/>
                    <a:gd name="connsiteY69" fmla="*/ 4903642 h 5291773"/>
                    <a:gd name="connsiteX70" fmla="*/ 2733670 w 6163030"/>
                    <a:gd name="connsiteY70" fmla="*/ 4997426 h 5291773"/>
                    <a:gd name="connsiteX71" fmla="*/ 2663331 w 6163030"/>
                    <a:gd name="connsiteY71" fmla="*/ 5149826 h 5291773"/>
                    <a:gd name="connsiteX72" fmla="*/ 2510931 w 6163030"/>
                    <a:gd name="connsiteY72" fmla="*/ 5278780 h 5291773"/>
                    <a:gd name="connsiteX73" fmla="*/ 2393700 w 6163030"/>
                    <a:gd name="connsiteY73" fmla="*/ 5184995 h 5291773"/>
                    <a:gd name="connsiteX74" fmla="*/ 2264747 w 6163030"/>
                    <a:gd name="connsiteY74" fmla="*/ 5208442 h 5291773"/>
                    <a:gd name="connsiteX75" fmla="*/ 2124070 w 6163030"/>
                    <a:gd name="connsiteY75" fmla="*/ 5102934 h 5291773"/>
                    <a:gd name="connsiteX76" fmla="*/ 1948224 w 6163030"/>
                    <a:gd name="connsiteY76" fmla="*/ 5126380 h 5291773"/>
                    <a:gd name="connsiteX77" fmla="*/ 1913054 w 6163030"/>
                    <a:gd name="connsiteY77" fmla="*/ 4962257 h 5291773"/>
                    <a:gd name="connsiteX78" fmla="*/ 1748931 w 6163030"/>
                    <a:gd name="connsiteY78" fmla="*/ 4962257 h 5291773"/>
                    <a:gd name="connsiteX79" fmla="*/ 1690316 w 6163030"/>
                    <a:gd name="connsiteY79" fmla="*/ 4880195 h 5291773"/>
                    <a:gd name="connsiteX80" fmla="*/ 1526193 w 6163030"/>
                    <a:gd name="connsiteY80" fmla="*/ 5044319 h 5291773"/>
                    <a:gd name="connsiteX81" fmla="*/ 1467577 w 6163030"/>
                    <a:gd name="connsiteY81" fmla="*/ 5149826 h 5291773"/>
                    <a:gd name="connsiteX82" fmla="*/ 1350347 w 6163030"/>
                    <a:gd name="connsiteY82" fmla="*/ 5184995 h 5291773"/>
                    <a:gd name="connsiteX83" fmla="*/ 1256562 w 6163030"/>
                    <a:gd name="connsiteY83" fmla="*/ 5290503 h 5291773"/>
                    <a:gd name="connsiteX84" fmla="*/ 1068993 w 6163030"/>
                    <a:gd name="connsiteY84" fmla="*/ 5231888 h 5291773"/>
                    <a:gd name="connsiteX85" fmla="*/ 975208 w 6163030"/>
                    <a:gd name="connsiteY85" fmla="*/ 5067765 h 5291773"/>
                    <a:gd name="connsiteX86" fmla="*/ 1162777 w 6163030"/>
                    <a:gd name="connsiteY86" fmla="*/ 4915365 h 5291773"/>
                    <a:gd name="connsiteX87" fmla="*/ 1151054 w 6163030"/>
                    <a:gd name="connsiteY87" fmla="*/ 4798134 h 5291773"/>
                    <a:gd name="connsiteX88" fmla="*/ 1221393 w 6163030"/>
                    <a:gd name="connsiteY88" fmla="*/ 4716072 h 5291773"/>
                    <a:gd name="connsiteX89" fmla="*/ 1291731 w 6163030"/>
                    <a:gd name="connsiteY89" fmla="*/ 4657457 h 5291773"/>
                    <a:gd name="connsiteX90" fmla="*/ 1209670 w 6163030"/>
                    <a:gd name="connsiteY90" fmla="*/ 4563672 h 5291773"/>
                    <a:gd name="connsiteX91" fmla="*/ 1010377 w 6163030"/>
                    <a:gd name="connsiteY91" fmla="*/ 4446442 h 5291773"/>
                    <a:gd name="connsiteX92" fmla="*/ 1010377 w 6163030"/>
                    <a:gd name="connsiteY92" fmla="*/ 4317488 h 5291773"/>
                    <a:gd name="connsiteX93" fmla="*/ 881424 w 6163030"/>
                    <a:gd name="connsiteY93" fmla="*/ 4329211 h 5291773"/>
                    <a:gd name="connsiteX94" fmla="*/ 881424 w 6163030"/>
                    <a:gd name="connsiteY94" fmla="*/ 4235426 h 5291773"/>
                    <a:gd name="connsiteX95" fmla="*/ 717300 w 6163030"/>
                    <a:gd name="connsiteY95" fmla="*/ 4165088 h 5291773"/>
                    <a:gd name="connsiteX96" fmla="*/ 822808 w 6163030"/>
                    <a:gd name="connsiteY96" fmla="*/ 3965795 h 5291773"/>
                    <a:gd name="connsiteX97" fmla="*/ 940039 w 6163030"/>
                    <a:gd name="connsiteY97" fmla="*/ 3731334 h 5291773"/>
                    <a:gd name="connsiteX98" fmla="*/ 951762 w 6163030"/>
                    <a:gd name="connsiteY98" fmla="*/ 3567211 h 5291773"/>
                    <a:gd name="connsiteX99" fmla="*/ 1104162 w 6163030"/>
                    <a:gd name="connsiteY99" fmla="*/ 3391365 h 5291773"/>
                    <a:gd name="connsiteX100" fmla="*/ 1068993 w 6163030"/>
                    <a:gd name="connsiteY100" fmla="*/ 3168626 h 5291773"/>
                    <a:gd name="connsiteX101" fmla="*/ 881424 w 6163030"/>
                    <a:gd name="connsiteY101" fmla="*/ 3039672 h 5291773"/>
                    <a:gd name="connsiteX102" fmla="*/ 822808 w 6163030"/>
                    <a:gd name="connsiteY102" fmla="*/ 2934165 h 5291773"/>
                    <a:gd name="connsiteX103" fmla="*/ 775916 w 6163030"/>
                    <a:gd name="connsiteY103" fmla="*/ 3074842 h 5291773"/>
                    <a:gd name="connsiteX104" fmla="*/ 682131 w 6163030"/>
                    <a:gd name="connsiteY104" fmla="*/ 2992780 h 5291773"/>
                    <a:gd name="connsiteX105" fmla="*/ 553177 w 6163030"/>
                    <a:gd name="connsiteY105" fmla="*/ 3086565 h 5291773"/>
                    <a:gd name="connsiteX106" fmla="*/ 412500 w 6163030"/>
                    <a:gd name="connsiteY106" fmla="*/ 3145180 h 5291773"/>
                    <a:gd name="connsiteX107" fmla="*/ 224931 w 6163030"/>
                    <a:gd name="connsiteY107" fmla="*/ 2969334 h 5291773"/>
                    <a:gd name="connsiteX108" fmla="*/ 95977 w 6163030"/>
                    <a:gd name="connsiteY108" fmla="*/ 2840380 h 5291773"/>
                    <a:gd name="connsiteX109" fmla="*/ 166316 w 6163030"/>
                    <a:gd name="connsiteY109" fmla="*/ 2664534 h 5291773"/>
                    <a:gd name="connsiteX110" fmla="*/ 2193 w 6163030"/>
                    <a:gd name="connsiteY110" fmla="*/ 2512134 h 5291773"/>
                    <a:gd name="connsiteX111" fmla="*/ 306993 w 6163030"/>
                    <a:gd name="connsiteY111" fmla="*/ 2230780 h 5291773"/>
                    <a:gd name="connsiteX112" fmla="*/ 377331 w 6163030"/>
                    <a:gd name="connsiteY112" fmla="*/ 2090103 h 5291773"/>
                    <a:gd name="connsiteX113" fmla="*/ 459393 w 6163030"/>
                    <a:gd name="connsiteY113" fmla="*/ 2101826 h 5291773"/>
                    <a:gd name="connsiteX114" fmla="*/ 611793 w 6163030"/>
                    <a:gd name="connsiteY114" fmla="*/ 2242503 h 5291773"/>
                    <a:gd name="connsiteX115" fmla="*/ 811085 w 6163030"/>
                    <a:gd name="connsiteY115" fmla="*/ 2031488 h 5291773"/>
                    <a:gd name="connsiteX116" fmla="*/ 1045547 w 6163030"/>
                    <a:gd name="connsiteY116" fmla="*/ 2172165 h 5291773"/>
                    <a:gd name="connsiteX117" fmla="*/ 1209670 w 6163030"/>
                    <a:gd name="connsiteY117" fmla="*/ 2148719 h 5291773"/>
                    <a:gd name="connsiteX118" fmla="*/ 1315177 w 6163030"/>
                    <a:gd name="connsiteY118" fmla="*/ 2172165 h 5291773"/>
                    <a:gd name="connsiteX119" fmla="*/ 1373793 w 6163030"/>
                    <a:gd name="connsiteY119" fmla="*/ 2230780 h 5291773"/>
                    <a:gd name="connsiteX120" fmla="*/ 1573085 w 6163030"/>
                    <a:gd name="connsiteY120" fmla="*/ 2090103 h 5291773"/>
                    <a:gd name="connsiteX121" fmla="*/ 1690316 w 6163030"/>
                    <a:gd name="connsiteY121" fmla="*/ 2125272 h 5291773"/>
                    <a:gd name="connsiteX122" fmla="*/ 1678593 w 6163030"/>
                    <a:gd name="connsiteY122" fmla="*/ 1925980 h 5291773"/>
                    <a:gd name="connsiteX123" fmla="*/ 1842716 w 6163030"/>
                    <a:gd name="connsiteY123" fmla="*/ 1668072 h 5291773"/>
                    <a:gd name="connsiteX124" fmla="*/ 2100624 w 6163030"/>
                    <a:gd name="connsiteY124" fmla="*/ 1785303 h 5291773"/>
                    <a:gd name="connsiteX125" fmla="*/ 2206131 w 6163030"/>
                    <a:gd name="connsiteY125" fmla="*/ 1785303 h 5291773"/>
                    <a:gd name="connsiteX126" fmla="*/ 2663331 w 6163030"/>
                    <a:gd name="connsiteY126" fmla="*/ 1726688 h 5291773"/>
                    <a:gd name="connsiteX127" fmla="*/ 2827454 w 6163030"/>
                    <a:gd name="connsiteY127" fmla="*/ 1668072 h 5291773"/>
                    <a:gd name="connsiteX128" fmla="*/ 2886070 w 6163030"/>
                    <a:gd name="connsiteY128" fmla="*/ 1609457 h 5291773"/>
                    <a:gd name="connsiteX129" fmla="*/ 2815731 w 6163030"/>
                    <a:gd name="connsiteY129" fmla="*/ 1457057 h 5291773"/>
                    <a:gd name="connsiteX130" fmla="*/ 2710224 w 6163030"/>
                    <a:gd name="connsiteY130" fmla="*/ 1269488 h 5291773"/>
                    <a:gd name="connsiteX131" fmla="*/ 2440593 w 6163030"/>
                    <a:gd name="connsiteY131" fmla="*/ 1269488 h 5291773"/>
                    <a:gd name="connsiteX132" fmla="*/ 2381977 w 6163030"/>
                    <a:gd name="connsiteY132" fmla="*/ 1152257 h 5291773"/>
                    <a:gd name="connsiteX133" fmla="*/ 2241300 w 6163030"/>
                    <a:gd name="connsiteY133" fmla="*/ 1105365 h 5291773"/>
                    <a:gd name="connsiteX134" fmla="*/ 2124070 w 6163030"/>
                    <a:gd name="connsiteY134" fmla="*/ 1058472 h 5291773"/>
                    <a:gd name="connsiteX135" fmla="*/ 2065454 w 6163030"/>
                    <a:gd name="connsiteY135" fmla="*/ 824011 h 5291773"/>
                    <a:gd name="connsiteX136" fmla="*/ 2335085 w 6163030"/>
                    <a:gd name="connsiteY136" fmla="*/ 695057 h 5291773"/>
                    <a:gd name="connsiteX137" fmla="*/ 2510931 w 6163030"/>
                    <a:gd name="connsiteY137" fmla="*/ 554380 h 5291773"/>
                    <a:gd name="connsiteX138" fmla="*/ 2827454 w 6163030"/>
                    <a:gd name="connsiteY138" fmla="*/ 824011 h 5291773"/>
                    <a:gd name="connsiteX139" fmla="*/ 2944685 w 6163030"/>
                    <a:gd name="connsiteY139" fmla="*/ 870903 h 5291773"/>
                    <a:gd name="connsiteX140" fmla="*/ 2979854 w 6163030"/>
                    <a:gd name="connsiteY140" fmla="*/ 753672 h 5291773"/>
                    <a:gd name="connsiteX141" fmla="*/ 2991577 w 6163030"/>
                    <a:gd name="connsiteY141" fmla="*/ 519211 h 5291773"/>
                    <a:gd name="connsiteX142" fmla="*/ 3120531 w 6163030"/>
                    <a:gd name="connsiteY142" fmla="*/ 507488 h 5291773"/>
                    <a:gd name="connsiteX143" fmla="*/ 3167424 w 6163030"/>
                    <a:gd name="connsiteY143" fmla="*/ 718503 h 5291773"/>
                    <a:gd name="connsiteX144" fmla="*/ 3120531 w 6163030"/>
                    <a:gd name="connsiteY144" fmla="*/ 859180 h 5291773"/>
                    <a:gd name="connsiteX145" fmla="*/ 3272931 w 6163030"/>
                    <a:gd name="connsiteY145" fmla="*/ 812288 h 5291773"/>
                    <a:gd name="connsiteX146" fmla="*/ 3319824 w 6163030"/>
                    <a:gd name="connsiteY146" fmla="*/ 659888 h 5291773"/>
                    <a:gd name="connsiteX147" fmla="*/ 3425331 w 6163030"/>
                    <a:gd name="connsiteY147" fmla="*/ 484042 h 5291773"/>
                    <a:gd name="connsiteX148" fmla="*/ 3530839 w 6163030"/>
                    <a:gd name="connsiteY148" fmla="*/ 507488 h 5291773"/>
                    <a:gd name="connsiteX149" fmla="*/ 3683239 w 6163030"/>
                    <a:gd name="connsiteY149" fmla="*/ 401980 h 5291773"/>
                    <a:gd name="connsiteX150" fmla="*/ 3753577 w 6163030"/>
                    <a:gd name="connsiteY150" fmla="*/ 460595 h 5291773"/>
                    <a:gd name="connsiteX151" fmla="*/ 3894254 w 6163030"/>
                    <a:gd name="connsiteY151" fmla="*/ 448872 h 5291773"/>
                    <a:gd name="connsiteX152" fmla="*/ 3929424 w 6163030"/>
                    <a:gd name="connsiteY152" fmla="*/ 237857 h 5291773"/>
                    <a:gd name="connsiteX153" fmla="*/ 4105270 w 6163030"/>
                    <a:gd name="connsiteY153" fmla="*/ 3395 h 5291773"/>
                    <a:gd name="connsiteX154" fmla="*/ 4339731 w 6163030"/>
                    <a:gd name="connsiteY154" fmla="*/ 108903 h 5291773"/>
                    <a:gd name="connsiteX155" fmla="*/ 4374900 w 6163030"/>
                    <a:gd name="connsiteY155" fmla="*/ 249580 h 5291773"/>
                    <a:gd name="connsiteX156" fmla="*/ 4468685 w 6163030"/>
                    <a:gd name="connsiteY156" fmla="*/ 319919 h 5291773"/>
                    <a:gd name="connsiteX157" fmla="*/ 4667977 w 6163030"/>
                    <a:gd name="connsiteY157" fmla="*/ 190965 h 5291773"/>
                    <a:gd name="connsiteX158" fmla="*/ 4902439 w 6163030"/>
                    <a:gd name="connsiteY158" fmla="*/ 202688 h 5291773"/>
                    <a:gd name="connsiteX159" fmla="*/ 4937608 w 6163030"/>
                    <a:gd name="connsiteY159" fmla="*/ 413703 h 5291773"/>
                    <a:gd name="connsiteX160" fmla="*/ 4949331 w 6163030"/>
                    <a:gd name="connsiteY160" fmla="*/ 612995 h 5291773"/>
                    <a:gd name="connsiteX161" fmla="*/ 4902439 w 6163030"/>
                    <a:gd name="connsiteY161" fmla="*/ 706780 h 5291773"/>
                    <a:gd name="connsiteX162" fmla="*/ 5207239 w 6163030"/>
                    <a:gd name="connsiteY162" fmla="*/ 706780 h 5291773"/>
                    <a:gd name="connsiteX163" fmla="*/ 5172070 w 6163030"/>
                    <a:gd name="connsiteY163" fmla="*/ 894349 h 5291773"/>
                    <a:gd name="connsiteX164" fmla="*/ 5277577 w 6163030"/>
                    <a:gd name="connsiteY164" fmla="*/ 1046749 h 5291773"/>
                    <a:gd name="connsiteX165" fmla="*/ 5277577 w 6163030"/>
                    <a:gd name="connsiteY165" fmla="*/ 859180 h 5291773"/>
                    <a:gd name="connsiteX166" fmla="*/ 5347916 w 6163030"/>
                    <a:gd name="connsiteY166" fmla="*/ 906072 h 5291773"/>
                    <a:gd name="connsiteX167" fmla="*/ 5359639 w 6163030"/>
                    <a:gd name="connsiteY167" fmla="*/ 1058472 h 5291773"/>
                    <a:gd name="connsiteX168" fmla="*/ 5371362 w 6163030"/>
                    <a:gd name="connsiteY168" fmla="*/ 1187426 h 5291773"/>
                    <a:gd name="connsiteX169" fmla="*/ 5582377 w 6163030"/>
                    <a:gd name="connsiteY169" fmla="*/ 1187426 h 5291773"/>
                    <a:gd name="connsiteX170" fmla="*/ 5758224 w 6163030"/>
                    <a:gd name="connsiteY170" fmla="*/ 1023303 h 5291773"/>
                    <a:gd name="connsiteX171" fmla="*/ 5922347 w 6163030"/>
                    <a:gd name="connsiteY171" fmla="*/ 824011 h 5291773"/>
                    <a:gd name="connsiteX172" fmla="*/ 5910624 w 6163030"/>
                    <a:gd name="connsiteY172" fmla="*/ 1035026 h 5291773"/>
                    <a:gd name="connsiteX173" fmla="*/ 5922347 w 6163030"/>
                    <a:gd name="connsiteY173" fmla="*/ 1117088 h 5291773"/>
                    <a:gd name="connsiteX174" fmla="*/ 5980962 w 6163030"/>
                    <a:gd name="connsiteY174" fmla="*/ 1199149 h 5291773"/>
                    <a:gd name="connsiteX175" fmla="*/ 5910624 w 6163030"/>
                    <a:gd name="connsiteY175" fmla="*/ 1363272 h 5291773"/>
                    <a:gd name="connsiteX176" fmla="*/ 5957516 w 6163030"/>
                    <a:gd name="connsiteY176" fmla="*/ 1750134 h 5291773"/>
                    <a:gd name="connsiteX177" fmla="*/ 6086470 w 6163030"/>
                    <a:gd name="connsiteY177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163980 h 5291773"/>
                    <a:gd name="connsiteX2" fmla="*/ 5910624 w 6163030"/>
                    <a:gd name="connsiteY2" fmla="*/ 1363272 h 5291773"/>
                    <a:gd name="connsiteX3" fmla="*/ 5945793 w 6163030"/>
                    <a:gd name="connsiteY3" fmla="*/ 1433611 h 5291773"/>
                    <a:gd name="connsiteX4" fmla="*/ 5934070 w 6163030"/>
                    <a:gd name="connsiteY4" fmla="*/ 1609457 h 5291773"/>
                    <a:gd name="connsiteX5" fmla="*/ 5969239 w 6163030"/>
                    <a:gd name="connsiteY5" fmla="*/ 1738411 h 5291773"/>
                    <a:gd name="connsiteX6" fmla="*/ 6039577 w 6163030"/>
                    <a:gd name="connsiteY6" fmla="*/ 1797026 h 5291773"/>
                    <a:gd name="connsiteX7" fmla="*/ 6109916 w 6163030"/>
                    <a:gd name="connsiteY7" fmla="*/ 1867365 h 5291773"/>
                    <a:gd name="connsiteX8" fmla="*/ 5910624 w 6163030"/>
                    <a:gd name="connsiteY8" fmla="*/ 1996319 h 5291773"/>
                    <a:gd name="connsiteX9" fmla="*/ 5922347 w 6163030"/>
                    <a:gd name="connsiteY9" fmla="*/ 2101826 h 5291773"/>
                    <a:gd name="connsiteX10" fmla="*/ 5816839 w 6163030"/>
                    <a:gd name="connsiteY10" fmla="*/ 2078380 h 5291773"/>
                    <a:gd name="connsiteX11" fmla="*/ 5687885 w 6163030"/>
                    <a:gd name="connsiteY11" fmla="*/ 2113549 h 5291773"/>
                    <a:gd name="connsiteX12" fmla="*/ 5664439 w 6163030"/>
                    <a:gd name="connsiteY12" fmla="*/ 2207334 h 5291773"/>
                    <a:gd name="connsiteX13" fmla="*/ 5582377 w 6163030"/>
                    <a:gd name="connsiteY13" fmla="*/ 2301119 h 5291773"/>
                    <a:gd name="connsiteX14" fmla="*/ 5476870 w 6163030"/>
                    <a:gd name="connsiteY14" fmla="*/ 2383180 h 5291773"/>
                    <a:gd name="connsiteX15" fmla="*/ 5465147 w 6163030"/>
                    <a:gd name="connsiteY15" fmla="*/ 2500411 h 5291773"/>
                    <a:gd name="connsiteX16" fmla="*/ 5652716 w 6163030"/>
                    <a:gd name="connsiteY16" fmla="*/ 2512134 h 5291773"/>
                    <a:gd name="connsiteX17" fmla="*/ 5769947 w 6163030"/>
                    <a:gd name="connsiteY17" fmla="*/ 2453519 h 5291773"/>
                    <a:gd name="connsiteX18" fmla="*/ 5816839 w 6163030"/>
                    <a:gd name="connsiteY18" fmla="*/ 2500411 h 5291773"/>
                    <a:gd name="connsiteX19" fmla="*/ 6039577 w 6163030"/>
                    <a:gd name="connsiteY19" fmla="*/ 2418349 h 5291773"/>
                    <a:gd name="connsiteX20" fmla="*/ 6156808 w 6163030"/>
                    <a:gd name="connsiteY20" fmla="*/ 2570749 h 5291773"/>
                    <a:gd name="connsiteX21" fmla="*/ 6121639 w 6163030"/>
                    <a:gd name="connsiteY21" fmla="*/ 2746595 h 5291773"/>
                    <a:gd name="connsiteX22" fmla="*/ 6156808 w 6163030"/>
                    <a:gd name="connsiteY22" fmla="*/ 2898995 h 5291773"/>
                    <a:gd name="connsiteX23" fmla="*/ 5969239 w 6163030"/>
                    <a:gd name="connsiteY23" fmla="*/ 2981057 h 5291773"/>
                    <a:gd name="connsiteX24" fmla="*/ 6027854 w 6163030"/>
                    <a:gd name="connsiteY24" fmla="*/ 3145180 h 5291773"/>
                    <a:gd name="connsiteX25" fmla="*/ 5934070 w 6163030"/>
                    <a:gd name="connsiteY25" fmla="*/ 3274134 h 5291773"/>
                    <a:gd name="connsiteX26" fmla="*/ 5898900 w 6163030"/>
                    <a:gd name="connsiteY26" fmla="*/ 3438257 h 5291773"/>
                    <a:gd name="connsiteX27" fmla="*/ 6098193 w 6163030"/>
                    <a:gd name="connsiteY27" fmla="*/ 3438257 h 5291773"/>
                    <a:gd name="connsiteX28" fmla="*/ 6109916 w 6163030"/>
                    <a:gd name="connsiteY28" fmla="*/ 3578934 h 5291773"/>
                    <a:gd name="connsiteX29" fmla="*/ 6109916 w 6163030"/>
                    <a:gd name="connsiteY29" fmla="*/ 3707888 h 5291773"/>
                    <a:gd name="connsiteX30" fmla="*/ 6039577 w 6163030"/>
                    <a:gd name="connsiteY30" fmla="*/ 3907180 h 5291773"/>
                    <a:gd name="connsiteX31" fmla="*/ 5957516 w 6163030"/>
                    <a:gd name="connsiteY31" fmla="*/ 4071303 h 5291773"/>
                    <a:gd name="connsiteX32" fmla="*/ 5805116 w 6163030"/>
                    <a:gd name="connsiteY32" fmla="*/ 4024411 h 5291773"/>
                    <a:gd name="connsiteX33" fmla="*/ 5570654 w 6163030"/>
                    <a:gd name="connsiteY33" fmla="*/ 4000965 h 5291773"/>
                    <a:gd name="connsiteX34" fmla="*/ 5558931 w 6163030"/>
                    <a:gd name="connsiteY34" fmla="*/ 4071303 h 5291773"/>
                    <a:gd name="connsiteX35" fmla="*/ 5711331 w 6163030"/>
                    <a:gd name="connsiteY35" fmla="*/ 4106472 h 5291773"/>
                    <a:gd name="connsiteX36" fmla="*/ 5629270 w 6163030"/>
                    <a:gd name="connsiteY36" fmla="*/ 4223703 h 5291773"/>
                    <a:gd name="connsiteX37" fmla="*/ 5558931 w 6163030"/>
                    <a:gd name="connsiteY37" fmla="*/ 4294042 h 5291773"/>
                    <a:gd name="connsiteX38" fmla="*/ 5406531 w 6163030"/>
                    <a:gd name="connsiteY38" fmla="*/ 4223703 h 5291773"/>
                    <a:gd name="connsiteX39" fmla="*/ 5324470 w 6163030"/>
                    <a:gd name="connsiteY39" fmla="*/ 4153365 h 5291773"/>
                    <a:gd name="connsiteX40" fmla="*/ 5289300 w 6163030"/>
                    <a:gd name="connsiteY40" fmla="*/ 4282319 h 5291773"/>
                    <a:gd name="connsiteX41" fmla="*/ 5218962 w 6163030"/>
                    <a:gd name="connsiteY41" fmla="*/ 4364380 h 5291773"/>
                    <a:gd name="connsiteX42" fmla="*/ 5195516 w 6163030"/>
                    <a:gd name="connsiteY42" fmla="*/ 4528503 h 5291773"/>
                    <a:gd name="connsiteX43" fmla="*/ 5078285 w 6163030"/>
                    <a:gd name="connsiteY43" fmla="*/ 4387826 h 5291773"/>
                    <a:gd name="connsiteX44" fmla="*/ 4961054 w 6163030"/>
                    <a:gd name="connsiteY44" fmla="*/ 4340934 h 5291773"/>
                    <a:gd name="connsiteX45" fmla="*/ 4925885 w 6163030"/>
                    <a:gd name="connsiteY45" fmla="*/ 4270595 h 5291773"/>
                    <a:gd name="connsiteX46" fmla="*/ 4855547 w 6163030"/>
                    <a:gd name="connsiteY46" fmla="*/ 4434719 h 5291773"/>
                    <a:gd name="connsiteX47" fmla="*/ 4726593 w 6163030"/>
                    <a:gd name="connsiteY47" fmla="*/ 4364380 h 5291773"/>
                    <a:gd name="connsiteX48" fmla="*/ 4714870 w 6163030"/>
                    <a:gd name="connsiteY48" fmla="*/ 4551949 h 5291773"/>
                    <a:gd name="connsiteX49" fmla="*/ 4632808 w 6163030"/>
                    <a:gd name="connsiteY49" fmla="*/ 4657457 h 5291773"/>
                    <a:gd name="connsiteX50" fmla="*/ 4421793 w 6163030"/>
                    <a:gd name="connsiteY50" fmla="*/ 4739519 h 5291773"/>
                    <a:gd name="connsiteX51" fmla="*/ 4304562 w 6163030"/>
                    <a:gd name="connsiteY51" fmla="*/ 4598842 h 5291773"/>
                    <a:gd name="connsiteX52" fmla="*/ 4222500 w 6163030"/>
                    <a:gd name="connsiteY52" fmla="*/ 4610565 h 5291773"/>
                    <a:gd name="connsiteX53" fmla="*/ 4199054 w 6163030"/>
                    <a:gd name="connsiteY53" fmla="*/ 4657457 h 5291773"/>
                    <a:gd name="connsiteX54" fmla="*/ 4175608 w 6163030"/>
                    <a:gd name="connsiteY54" fmla="*/ 4505057 h 5291773"/>
                    <a:gd name="connsiteX55" fmla="*/ 4034931 w 6163030"/>
                    <a:gd name="connsiteY55" fmla="*/ 4610565 h 5291773"/>
                    <a:gd name="connsiteX56" fmla="*/ 3976316 w 6163030"/>
                    <a:gd name="connsiteY56" fmla="*/ 4528503 h 5291773"/>
                    <a:gd name="connsiteX57" fmla="*/ 3882531 w 6163030"/>
                    <a:gd name="connsiteY57" fmla="*/ 4364380 h 5291773"/>
                    <a:gd name="connsiteX58" fmla="*/ 3777024 w 6163030"/>
                    <a:gd name="connsiteY58" fmla="*/ 4223703 h 5291773"/>
                    <a:gd name="connsiteX59" fmla="*/ 3589454 w 6163030"/>
                    <a:gd name="connsiteY59" fmla="*/ 4294042 h 5291773"/>
                    <a:gd name="connsiteX60" fmla="*/ 3554285 w 6163030"/>
                    <a:gd name="connsiteY60" fmla="*/ 4399549 h 5291773"/>
                    <a:gd name="connsiteX61" fmla="*/ 3519116 w 6163030"/>
                    <a:gd name="connsiteY61" fmla="*/ 4434719 h 5291773"/>
                    <a:gd name="connsiteX62" fmla="*/ 3542562 w 6163030"/>
                    <a:gd name="connsiteY62" fmla="*/ 4622288 h 5291773"/>
                    <a:gd name="connsiteX63" fmla="*/ 3401885 w 6163030"/>
                    <a:gd name="connsiteY63" fmla="*/ 4657457 h 5291773"/>
                    <a:gd name="connsiteX64" fmla="*/ 3272931 w 6163030"/>
                    <a:gd name="connsiteY64" fmla="*/ 4692626 h 5291773"/>
                    <a:gd name="connsiteX65" fmla="*/ 3143977 w 6163030"/>
                    <a:gd name="connsiteY65" fmla="*/ 4692626 h 5291773"/>
                    <a:gd name="connsiteX66" fmla="*/ 3061916 w 6163030"/>
                    <a:gd name="connsiteY66" fmla="*/ 4809857 h 5291773"/>
                    <a:gd name="connsiteX67" fmla="*/ 2886070 w 6163030"/>
                    <a:gd name="connsiteY67" fmla="*/ 4903642 h 5291773"/>
                    <a:gd name="connsiteX68" fmla="*/ 2686777 w 6163030"/>
                    <a:gd name="connsiteY68" fmla="*/ 4903642 h 5291773"/>
                    <a:gd name="connsiteX69" fmla="*/ 2733670 w 6163030"/>
                    <a:gd name="connsiteY69" fmla="*/ 4997426 h 5291773"/>
                    <a:gd name="connsiteX70" fmla="*/ 2663331 w 6163030"/>
                    <a:gd name="connsiteY70" fmla="*/ 5149826 h 5291773"/>
                    <a:gd name="connsiteX71" fmla="*/ 2510931 w 6163030"/>
                    <a:gd name="connsiteY71" fmla="*/ 5278780 h 5291773"/>
                    <a:gd name="connsiteX72" fmla="*/ 2393700 w 6163030"/>
                    <a:gd name="connsiteY72" fmla="*/ 5184995 h 5291773"/>
                    <a:gd name="connsiteX73" fmla="*/ 2264747 w 6163030"/>
                    <a:gd name="connsiteY73" fmla="*/ 5208442 h 5291773"/>
                    <a:gd name="connsiteX74" fmla="*/ 2124070 w 6163030"/>
                    <a:gd name="connsiteY74" fmla="*/ 5102934 h 5291773"/>
                    <a:gd name="connsiteX75" fmla="*/ 1948224 w 6163030"/>
                    <a:gd name="connsiteY75" fmla="*/ 5126380 h 5291773"/>
                    <a:gd name="connsiteX76" fmla="*/ 1913054 w 6163030"/>
                    <a:gd name="connsiteY76" fmla="*/ 4962257 h 5291773"/>
                    <a:gd name="connsiteX77" fmla="*/ 1748931 w 6163030"/>
                    <a:gd name="connsiteY77" fmla="*/ 4962257 h 5291773"/>
                    <a:gd name="connsiteX78" fmla="*/ 1690316 w 6163030"/>
                    <a:gd name="connsiteY78" fmla="*/ 4880195 h 5291773"/>
                    <a:gd name="connsiteX79" fmla="*/ 1526193 w 6163030"/>
                    <a:gd name="connsiteY79" fmla="*/ 5044319 h 5291773"/>
                    <a:gd name="connsiteX80" fmla="*/ 1467577 w 6163030"/>
                    <a:gd name="connsiteY80" fmla="*/ 5149826 h 5291773"/>
                    <a:gd name="connsiteX81" fmla="*/ 1350347 w 6163030"/>
                    <a:gd name="connsiteY81" fmla="*/ 5184995 h 5291773"/>
                    <a:gd name="connsiteX82" fmla="*/ 1256562 w 6163030"/>
                    <a:gd name="connsiteY82" fmla="*/ 5290503 h 5291773"/>
                    <a:gd name="connsiteX83" fmla="*/ 1068993 w 6163030"/>
                    <a:gd name="connsiteY83" fmla="*/ 5231888 h 5291773"/>
                    <a:gd name="connsiteX84" fmla="*/ 975208 w 6163030"/>
                    <a:gd name="connsiteY84" fmla="*/ 5067765 h 5291773"/>
                    <a:gd name="connsiteX85" fmla="*/ 1162777 w 6163030"/>
                    <a:gd name="connsiteY85" fmla="*/ 4915365 h 5291773"/>
                    <a:gd name="connsiteX86" fmla="*/ 1151054 w 6163030"/>
                    <a:gd name="connsiteY86" fmla="*/ 4798134 h 5291773"/>
                    <a:gd name="connsiteX87" fmla="*/ 1221393 w 6163030"/>
                    <a:gd name="connsiteY87" fmla="*/ 4716072 h 5291773"/>
                    <a:gd name="connsiteX88" fmla="*/ 1291731 w 6163030"/>
                    <a:gd name="connsiteY88" fmla="*/ 4657457 h 5291773"/>
                    <a:gd name="connsiteX89" fmla="*/ 1209670 w 6163030"/>
                    <a:gd name="connsiteY89" fmla="*/ 4563672 h 5291773"/>
                    <a:gd name="connsiteX90" fmla="*/ 1010377 w 6163030"/>
                    <a:gd name="connsiteY90" fmla="*/ 4446442 h 5291773"/>
                    <a:gd name="connsiteX91" fmla="*/ 1010377 w 6163030"/>
                    <a:gd name="connsiteY91" fmla="*/ 4317488 h 5291773"/>
                    <a:gd name="connsiteX92" fmla="*/ 881424 w 6163030"/>
                    <a:gd name="connsiteY92" fmla="*/ 4329211 h 5291773"/>
                    <a:gd name="connsiteX93" fmla="*/ 881424 w 6163030"/>
                    <a:gd name="connsiteY93" fmla="*/ 4235426 h 5291773"/>
                    <a:gd name="connsiteX94" fmla="*/ 717300 w 6163030"/>
                    <a:gd name="connsiteY94" fmla="*/ 4165088 h 5291773"/>
                    <a:gd name="connsiteX95" fmla="*/ 822808 w 6163030"/>
                    <a:gd name="connsiteY95" fmla="*/ 3965795 h 5291773"/>
                    <a:gd name="connsiteX96" fmla="*/ 940039 w 6163030"/>
                    <a:gd name="connsiteY96" fmla="*/ 3731334 h 5291773"/>
                    <a:gd name="connsiteX97" fmla="*/ 951762 w 6163030"/>
                    <a:gd name="connsiteY97" fmla="*/ 3567211 h 5291773"/>
                    <a:gd name="connsiteX98" fmla="*/ 1104162 w 6163030"/>
                    <a:gd name="connsiteY98" fmla="*/ 3391365 h 5291773"/>
                    <a:gd name="connsiteX99" fmla="*/ 1068993 w 6163030"/>
                    <a:gd name="connsiteY99" fmla="*/ 3168626 h 5291773"/>
                    <a:gd name="connsiteX100" fmla="*/ 881424 w 6163030"/>
                    <a:gd name="connsiteY100" fmla="*/ 3039672 h 5291773"/>
                    <a:gd name="connsiteX101" fmla="*/ 822808 w 6163030"/>
                    <a:gd name="connsiteY101" fmla="*/ 2934165 h 5291773"/>
                    <a:gd name="connsiteX102" fmla="*/ 775916 w 6163030"/>
                    <a:gd name="connsiteY102" fmla="*/ 3074842 h 5291773"/>
                    <a:gd name="connsiteX103" fmla="*/ 682131 w 6163030"/>
                    <a:gd name="connsiteY103" fmla="*/ 2992780 h 5291773"/>
                    <a:gd name="connsiteX104" fmla="*/ 553177 w 6163030"/>
                    <a:gd name="connsiteY104" fmla="*/ 3086565 h 5291773"/>
                    <a:gd name="connsiteX105" fmla="*/ 412500 w 6163030"/>
                    <a:gd name="connsiteY105" fmla="*/ 3145180 h 5291773"/>
                    <a:gd name="connsiteX106" fmla="*/ 224931 w 6163030"/>
                    <a:gd name="connsiteY106" fmla="*/ 2969334 h 5291773"/>
                    <a:gd name="connsiteX107" fmla="*/ 95977 w 6163030"/>
                    <a:gd name="connsiteY107" fmla="*/ 2840380 h 5291773"/>
                    <a:gd name="connsiteX108" fmla="*/ 166316 w 6163030"/>
                    <a:gd name="connsiteY108" fmla="*/ 2664534 h 5291773"/>
                    <a:gd name="connsiteX109" fmla="*/ 2193 w 6163030"/>
                    <a:gd name="connsiteY109" fmla="*/ 2512134 h 5291773"/>
                    <a:gd name="connsiteX110" fmla="*/ 306993 w 6163030"/>
                    <a:gd name="connsiteY110" fmla="*/ 2230780 h 5291773"/>
                    <a:gd name="connsiteX111" fmla="*/ 377331 w 6163030"/>
                    <a:gd name="connsiteY111" fmla="*/ 2090103 h 5291773"/>
                    <a:gd name="connsiteX112" fmla="*/ 459393 w 6163030"/>
                    <a:gd name="connsiteY112" fmla="*/ 2101826 h 5291773"/>
                    <a:gd name="connsiteX113" fmla="*/ 611793 w 6163030"/>
                    <a:gd name="connsiteY113" fmla="*/ 2242503 h 5291773"/>
                    <a:gd name="connsiteX114" fmla="*/ 811085 w 6163030"/>
                    <a:gd name="connsiteY114" fmla="*/ 2031488 h 5291773"/>
                    <a:gd name="connsiteX115" fmla="*/ 1045547 w 6163030"/>
                    <a:gd name="connsiteY115" fmla="*/ 2172165 h 5291773"/>
                    <a:gd name="connsiteX116" fmla="*/ 1209670 w 6163030"/>
                    <a:gd name="connsiteY116" fmla="*/ 2148719 h 5291773"/>
                    <a:gd name="connsiteX117" fmla="*/ 1315177 w 6163030"/>
                    <a:gd name="connsiteY117" fmla="*/ 2172165 h 5291773"/>
                    <a:gd name="connsiteX118" fmla="*/ 1373793 w 6163030"/>
                    <a:gd name="connsiteY118" fmla="*/ 2230780 h 5291773"/>
                    <a:gd name="connsiteX119" fmla="*/ 1573085 w 6163030"/>
                    <a:gd name="connsiteY119" fmla="*/ 2090103 h 5291773"/>
                    <a:gd name="connsiteX120" fmla="*/ 1690316 w 6163030"/>
                    <a:gd name="connsiteY120" fmla="*/ 2125272 h 5291773"/>
                    <a:gd name="connsiteX121" fmla="*/ 1678593 w 6163030"/>
                    <a:gd name="connsiteY121" fmla="*/ 1925980 h 5291773"/>
                    <a:gd name="connsiteX122" fmla="*/ 1842716 w 6163030"/>
                    <a:gd name="connsiteY122" fmla="*/ 1668072 h 5291773"/>
                    <a:gd name="connsiteX123" fmla="*/ 2100624 w 6163030"/>
                    <a:gd name="connsiteY123" fmla="*/ 1785303 h 5291773"/>
                    <a:gd name="connsiteX124" fmla="*/ 2206131 w 6163030"/>
                    <a:gd name="connsiteY124" fmla="*/ 1785303 h 5291773"/>
                    <a:gd name="connsiteX125" fmla="*/ 2663331 w 6163030"/>
                    <a:gd name="connsiteY125" fmla="*/ 1726688 h 5291773"/>
                    <a:gd name="connsiteX126" fmla="*/ 2827454 w 6163030"/>
                    <a:gd name="connsiteY126" fmla="*/ 1668072 h 5291773"/>
                    <a:gd name="connsiteX127" fmla="*/ 2886070 w 6163030"/>
                    <a:gd name="connsiteY127" fmla="*/ 1609457 h 5291773"/>
                    <a:gd name="connsiteX128" fmla="*/ 2815731 w 6163030"/>
                    <a:gd name="connsiteY128" fmla="*/ 1457057 h 5291773"/>
                    <a:gd name="connsiteX129" fmla="*/ 2710224 w 6163030"/>
                    <a:gd name="connsiteY129" fmla="*/ 1269488 h 5291773"/>
                    <a:gd name="connsiteX130" fmla="*/ 2440593 w 6163030"/>
                    <a:gd name="connsiteY130" fmla="*/ 1269488 h 5291773"/>
                    <a:gd name="connsiteX131" fmla="*/ 2381977 w 6163030"/>
                    <a:gd name="connsiteY131" fmla="*/ 1152257 h 5291773"/>
                    <a:gd name="connsiteX132" fmla="*/ 2241300 w 6163030"/>
                    <a:gd name="connsiteY132" fmla="*/ 1105365 h 5291773"/>
                    <a:gd name="connsiteX133" fmla="*/ 2124070 w 6163030"/>
                    <a:gd name="connsiteY133" fmla="*/ 1058472 h 5291773"/>
                    <a:gd name="connsiteX134" fmla="*/ 2065454 w 6163030"/>
                    <a:gd name="connsiteY134" fmla="*/ 824011 h 5291773"/>
                    <a:gd name="connsiteX135" fmla="*/ 2335085 w 6163030"/>
                    <a:gd name="connsiteY135" fmla="*/ 695057 h 5291773"/>
                    <a:gd name="connsiteX136" fmla="*/ 2510931 w 6163030"/>
                    <a:gd name="connsiteY136" fmla="*/ 554380 h 5291773"/>
                    <a:gd name="connsiteX137" fmla="*/ 2827454 w 6163030"/>
                    <a:gd name="connsiteY137" fmla="*/ 824011 h 5291773"/>
                    <a:gd name="connsiteX138" fmla="*/ 2944685 w 6163030"/>
                    <a:gd name="connsiteY138" fmla="*/ 870903 h 5291773"/>
                    <a:gd name="connsiteX139" fmla="*/ 2979854 w 6163030"/>
                    <a:gd name="connsiteY139" fmla="*/ 753672 h 5291773"/>
                    <a:gd name="connsiteX140" fmla="*/ 2991577 w 6163030"/>
                    <a:gd name="connsiteY140" fmla="*/ 519211 h 5291773"/>
                    <a:gd name="connsiteX141" fmla="*/ 3120531 w 6163030"/>
                    <a:gd name="connsiteY141" fmla="*/ 507488 h 5291773"/>
                    <a:gd name="connsiteX142" fmla="*/ 3167424 w 6163030"/>
                    <a:gd name="connsiteY142" fmla="*/ 718503 h 5291773"/>
                    <a:gd name="connsiteX143" fmla="*/ 3120531 w 6163030"/>
                    <a:gd name="connsiteY143" fmla="*/ 859180 h 5291773"/>
                    <a:gd name="connsiteX144" fmla="*/ 3272931 w 6163030"/>
                    <a:gd name="connsiteY144" fmla="*/ 812288 h 5291773"/>
                    <a:gd name="connsiteX145" fmla="*/ 3319824 w 6163030"/>
                    <a:gd name="connsiteY145" fmla="*/ 659888 h 5291773"/>
                    <a:gd name="connsiteX146" fmla="*/ 3425331 w 6163030"/>
                    <a:gd name="connsiteY146" fmla="*/ 484042 h 5291773"/>
                    <a:gd name="connsiteX147" fmla="*/ 3530839 w 6163030"/>
                    <a:gd name="connsiteY147" fmla="*/ 507488 h 5291773"/>
                    <a:gd name="connsiteX148" fmla="*/ 3683239 w 6163030"/>
                    <a:gd name="connsiteY148" fmla="*/ 401980 h 5291773"/>
                    <a:gd name="connsiteX149" fmla="*/ 3753577 w 6163030"/>
                    <a:gd name="connsiteY149" fmla="*/ 460595 h 5291773"/>
                    <a:gd name="connsiteX150" fmla="*/ 3894254 w 6163030"/>
                    <a:gd name="connsiteY150" fmla="*/ 448872 h 5291773"/>
                    <a:gd name="connsiteX151" fmla="*/ 3929424 w 6163030"/>
                    <a:gd name="connsiteY151" fmla="*/ 237857 h 5291773"/>
                    <a:gd name="connsiteX152" fmla="*/ 4105270 w 6163030"/>
                    <a:gd name="connsiteY152" fmla="*/ 3395 h 5291773"/>
                    <a:gd name="connsiteX153" fmla="*/ 4339731 w 6163030"/>
                    <a:gd name="connsiteY153" fmla="*/ 108903 h 5291773"/>
                    <a:gd name="connsiteX154" fmla="*/ 4374900 w 6163030"/>
                    <a:gd name="connsiteY154" fmla="*/ 249580 h 5291773"/>
                    <a:gd name="connsiteX155" fmla="*/ 4468685 w 6163030"/>
                    <a:gd name="connsiteY155" fmla="*/ 319919 h 5291773"/>
                    <a:gd name="connsiteX156" fmla="*/ 4667977 w 6163030"/>
                    <a:gd name="connsiteY156" fmla="*/ 190965 h 5291773"/>
                    <a:gd name="connsiteX157" fmla="*/ 4902439 w 6163030"/>
                    <a:gd name="connsiteY157" fmla="*/ 202688 h 5291773"/>
                    <a:gd name="connsiteX158" fmla="*/ 4937608 w 6163030"/>
                    <a:gd name="connsiteY158" fmla="*/ 413703 h 5291773"/>
                    <a:gd name="connsiteX159" fmla="*/ 4949331 w 6163030"/>
                    <a:gd name="connsiteY159" fmla="*/ 612995 h 5291773"/>
                    <a:gd name="connsiteX160" fmla="*/ 4902439 w 6163030"/>
                    <a:gd name="connsiteY160" fmla="*/ 706780 h 5291773"/>
                    <a:gd name="connsiteX161" fmla="*/ 5207239 w 6163030"/>
                    <a:gd name="connsiteY161" fmla="*/ 706780 h 5291773"/>
                    <a:gd name="connsiteX162" fmla="*/ 5172070 w 6163030"/>
                    <a:gd name="connsiteY162" fmla="*/ 894349 h 5291773"/>
                    <a:gd name="connsiteX163" fmla="*/ 5277577 w 6163030"/>
                    <a:gd name="connsiteY163" fmla="*/ 1046749 h 5291773"/>
                    <a:gd name="connsiteX164" fmla="*/ 5277577 w 6163030"/>
                    <a:gd name="connsiteY164" fmla="*/ 859180 h 5291773"/>
                    <a:gd name="connsiteX165" fmla="*/ 5347916 w 6163030"/>
                    <a:gd name="connsiteY165" fmla="*/ 906072 h 5291773"/>
                    <a:gd name="connsiteX166" fmla="*/ 5359639 w 6163030"/>
                    <a:gd name="connsiteY166" fmla="*/ 1058472 h 5291773"/>
                    <a:gd name="connsiteX167" fmla="*/ 5371362 w 6163030"/>
                    <a:gd name="connsiteY167" fmla="*/ 1187426 h 5291773"/>
                    <a:gd name="connsiteX168" fmla="*/ 5582377 w 6163030"/>
                    <a:gd name="connsiteY168" fmla="*/ 1187426 h 5291773"/>
                    <a:gd name="connsiteX169" fmla="*/ 5758224 w 6163030"/>
                    <a:gd name="connsiteY169" fmla="*/ 1023303 h 5291773"/>
                    <a:gd name="connsiteX170" fmla="*/ 5922347 w 6163030"/>
                    <a:gd name="connsiteY170" fmla="*/ 824011 h 5291773"/>
                    <a:gd name="connsiteX171" fmla="*/ 5910624 w 6163030"/>
                    <a:gd name="connsiteY171" fmla="*/ 1035026 h 5291773"/>
                    <a:gd name="connsiteX172" fmla="*/ 5922347 w 6163030"/>
                    <a:gd name="connsiteY172" fmla="*/ 1117088 h 5291773"/>
                    <a:gd name="connsiteX173" fmla="*/ 5980962 w 6163030"/>
                    <a:gd name="connsiteY173" fmla="*/ 1199149 h 5291773"/>
                    <a:gd name="connsiteX174" fmla="*/ 5910624 w 6163030"/>
                    <a:gd name="connsiteY174" fmla="*/ 1363272 h 5291773"/>
                    <a:gd name="connsiteX175" fmla="*/ 5957516 w 6163030"/>
                    <a:gd name="connsiteY175" fmla="*/ 1750134 h 5291773"/>
                    <a:gd name="connsiteX176" fmla="*/ 6086470 w 6163030"/>
                    <a:gd name="connsiteY176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163980 h 5291773"/>
                    <a:gd name="connsiteX2" fmla="*/ 5910624 w 6163030"/>
                    <a:gd name="connsiteY2" fmla="*/ 1363272 h 5291773"/>
                    <a:gd name="connsiteX3" fmla="*/ 5934070 w 6163030"/>
                    <a:gd name="connsiteY3" fmla="*/ 1609457 h 5291773"/>
                    <a:gd name="connsiteX4" fmla="*/ 5969239 w 6163030"/>
                    <a:gd name="connsiteY4" fmla="*/ 1738411 h 5291773"/>
                    <a:gd name="connsiteX5" fmla="*/ 6039577 w 6163030"/>
                    <a:gd name="connsiteY5" fmla="*/ 1797026 h 5291773"/>
                    <a:gd name="connsiteX6" fmla="*/ 6109916 w 6163030"/>
                    <a:gd name="connsiteY6" fmla="*/ 1867365 h 5291773"/>
                    <a:gd name="connsiteX7" fmla="*/ 5910624 w 6163030"/>
                    <a:gd name="connsiteY7" fmla="*/ 1996319 h 5291773"/>
                    <a:gd name="connsiteX8" fmla="*/ 5922347 w 6163030"/>
                    <a:gd name="connsiteY8" fmla="*/ 2101826 h 5291773"/>
                    <a:gd name="connsiteX9" fmla="*/ 5816839 w 6163030"/>
                    <a:gd name="connsiteY9" fmla="*/ 2078380 h 5291773"/>
                    <a:gd name="connsiteX10" fmla="*/ 5687885 w 6163030"/>
                    <a:gd name="connsiteY10" fmla="*/ 2113549 h 5291773"/>
                    <a:gd name="connsiteX11" fmla="*/ 5664439 w 6163030"/>
                    <a:gd name="connsiteY11" fmla="*/ 2207334 h 5291773"/>
                    <a:gd name="connsiteX12" fmla="*/ 5582377 w 6163030"/>
                    <a:gd name="connsiteY12" fmla="*/ 2301119 h 5291773"/>
                    <a:gd name="connsiteX13" fmla="*/ 5476870 w 6163030"/>
                    <a:gd name="connsiteY13" fmla="*/ 2383180 h 5291773"/>
                    <a:gd name="connsiteX14" fmla="*/ 5465147 w 6163030"/>
                    <a:gd name="connsiteY14" fmla="*/ 2500411 h 5291773"/>
                    <a:gd name="connsiteX15" fmla="*/ 5652716 w 6163030"/>
                    <a:gd name="connsiteY15" fmla="*/ 2512134 h 5291773"/>
                    <a:gd name="connsiteX16" fmla="*/ 5769947 w 6163030"/>
                    <a:gd name="connsiteY16" fmla="*/ 2453519 h 5291773"/>
                    <a:gd name="connsiteX17" fmla="*/ 5816839 w 6163030"/>
                    <a:gd name="connsiteY17" fmla="*/ 2500411 h 5291773"/>
                    <a:gd name="connsiteX18" fmla="*/ 6039577 w 6163030"/>
                    <a:gd name="connsiteY18" fmla="*/ 2418349 h 5291773"/>
                    <a:gd name="connsiteX19" fmla="*/ 6156808 w 6163030"/>
                    <a:gd name="connsiteY19" fmla="*/ 2570749 h 5291773"/>
                    <a:gd name="connsiteX20" fmla="*/ 6121639 w 6163030"/>
                    <a:gd name="connsiteY20" fmla="*/ 2746595 h 5291773"/>
                    <a:gd name="connsiteX21" fmla="*/ 6156808 w 6163030"/>
                    <a:gd name="connsiteY21" fmla="*/ 2898995 h 5291773"/>
                    <a:gd name="connsiteX22" fmla="*/ 5969239 w 6163030"/>
                    <a:gd name="connsiteY22" fmla="*/ 2981057 h 5291773"/>
                    <a:gd name="connsiteX23" fmla="*/ 6027854 w 6163030"/>
                    <a:gd name="connsiteY23" fmla="*/ 3145180 h 5291773"/>
                    <a:gd name="connsiteX24" fmla="*/ 5934070 w 6163030"/>
                    <a:gd name="connsiteY24" fmla="*/ 3274134 h 5291773"/>
                    <a:gd name="connsiteX25" fmla="*/ 5898900 w 6163030"/>
                    <a:gd name="connsiteY25" fmla="*/ 3438257 h 5291773"/>
                    <a:gd name="connsiteX26" fmla="*/ 6098193 w 6163030"/>
                    <a:gd name="connsiteY26" fmla="*/ 3438257 h 5291773"/>
                    <a:gd name="connsiteX27" fmla="*/ 6109916 w 6163030"/>
                    <a:gd name="connsiteY27" fmla="*/ 3578934 h 5291773"/>
                    <a:gd name="connsiteX28" fmla="*/ 6109916 w 6163030"/>
                    <a:gd name="connsiteY28" fmla="*/ 3707888 h 5291773"/>
                    <a:gd name="connsiteX29" fmla="*/ 6039577 w 6163030"/>
                    <a:gd name="connsiteY29" fmla="*/ 3907180 h 5291773"/>
                    <a:gd name="connsiteX30" fmla="*/ 5957516 w 6163030"/>
                    <a:gd name="connsiteY30" fmla="*/ 4071303 h 5291773"/>
                    <a:gd name="connsiteX31" fmla="*/ 5805116 w 6163030"/>
                    <a:gd name="connsiteY31" fmla="*/ 4024411 h 5291773"/>
                    <a:gd name="connsiteX32" fmla="*/ 5570654 w 6163030"/>
                    <a:gd name="connsiteY32" fmla="*/ 4000965 h 5291773"/>
                    <a:gd name="connsiteX33" fmla="*/ 5558931 w 6163030"/>
                    <a:gd name="connsiteY33" fmla="*/ 4071303 h 5291773"/>
                    <a:gd name="connsiteX34" fmla="*/ 5711331 w 6163030"/>
                    <a:gd name="connsiteY34" fmla="*/ 4106472 h 5291773"/>
                    <a:gd name="connsiteX35" fmla="*/ 5629270 w 6163030"/>
                    <a:gd name="connsiteY35" fmla="*/ 4223703 h 5291773"/>
                    <a:gd name="connsiteX36" fmla="*/ 5558931 w 6163030"/>
                    <a:gd name="connsiteY36" fmla="*/ 4294042 h 5291773"/>
                    <a:gd name="connsiteX37" fmla="*/ 5406531 w 6163030"/>
                    <a:gd name="connsiteY37" fmla="*/ 4223703 h 5291773"/>
                    <a:gd name="connsiteX38" fmla="*/ 5324470 w 6163030"/>
                    <a:gd name="connsiteY38" fmla="*/ 4153365 h 5291773"/>
                    <a:gd name="connsiteX39" fmla="*/ 5289300 w 6163030"/>
                    <a:gd name="connsiteY39" fmla="*/ 4282319 h 5291773"/>
                    <a:gd name="connsiteX40" fmla="*/ 5218962 w 6163030"/>
                    <a:gd name="connsiteY40" fmla="*/ 4364380 h 5291773"/>
                    <a:gd name="connsiteX41" fmla="*/ 5195516 w 6163030"/>
                    <a:gd name="connsiteY41" fmla="*/ 4528503 h 5291773"/>
                    <a:gd name="connsiteX42" fmla="*/ 5078285 w 6163030"/>
                    <a:gd name="connsiteY42" fmla="*/ 4387826 h 5291773"/>
                    <a:gd name="connsiteX43" fmla="*/ 4961054 w 6163030"/>
                    <a:gd name="connsiteY43" fmla="*/ 4340934 h 5291773"/>
                    <a:gd name="connsiteX44" fmla="*/ 4925885 w 6163030"/>
                    <a:gd name="connsiteY44" fmla="*/ 4270595 h 5291773"/>
                    <a:gd name="connsiteX45" fmla="*/ 4855547 w 6163030"/>
                    <a:gd name="connsiteY45" fmla="*/ 4434719 h 5291773"/>
                    <a:gd name="connsiteX46" fmla="*/ 4726593 w 6163030"/>
                    <a:gd name="connsiteY46" fmla="*/ 4364380 h 5291773"/>
                    <a:gd name="connsiteX47" fmla="*/ 4714870 w 6163030"/>
                    <a:gd name="connsiteY47" fmla="*/ 4551949 h 5291773"/>
                    <a:gd name="connsiteX48" fmla="*/ 4632808 w 6163030"/>
                    <a:gd name="connsiteY48" fmla="*/ 4657457 h 5291773"/>
                    <a:gd name="connsiteX49" fmla="*/ 4421793 w 6163030"/>
                    <a:gd name="connsiteY49" fmla="*/ 4739519 h 5291773"/>
                    <a:gd name="connsiteX50" fmla="*/ 4304562 w 6163030"/>
                    <a:gd name="connsiteY50" fmla="*/ 4598842 h 5291773"/>
                    <a:gd name="connsiteX51" fmla="*/ 4222500 w 6163030"/>
                    <a:gd name="connsiteY51" fmla="*/ 4610565 h 5291773"/>
                    <a:gd name="connsiteX52" fmla="*/ 4199054 w 6163030"/>
                    <a:gd name="connsiteY52" fmla="*/ 4657457 h 5291773"/>
                    <a:gd name="connsiteX53" fmla="*/ 4175608 w 6163030"/>
                    <a:gd name="connsiteY53" fmla="*/ 4505057 h 5291773"/>
                    <a:gd name="connsiteX54" fmla="*/ 4034931 w 6163030"/>
                    <a:gd name="connsiteY54" fmla="*/ 4610565 h 5291773"/>
                    <a:gd name="connsiteX55" fmla="*/ 3976316 w 6163030"/>
                    <a:gd name="connsiteY55" fmla="*/ 4528503 h 5291773"/>
                    <a:gd name="connsiteX56" fmla="*/ 3882531 w 6163030"/>
                    <a:gd name="connsiteY56" fmla="*/ 4364380 h 5291773"/>
                    <a:gd name="connsiteX57" fmla="*/ 3777024 w 6163030"/>
                    <a:gd name="connsiteY57" fmla="*/ 4223703 h 5291773"/>
                    <a:gd name="connsiteX58" fmla="*/ 3589454 w 6163030"/>
                    <a:gd name="connsiteY58" fmla="*/ 4294042 h 5291773"/>
                    <a:gd name="connsiteX59" fmla="*/ 3554285 w 6163030"/>
                    <a:gd name="connsiteY59" fmla="*/ 4399549 h 5291773"/>
                    <a:gd name="connsiteX60" fmla="*/ 3519116 w 6163030"/>
                    <a:gd name="connsiteY60" fmla="*/ 4434719 h 5291773"/>
                    <a:gd name="connsiteX61" fmla="*/ 3542562 w 6163030"/>
                    <a:gd name="connsiteY61" fmla="*/ 4622288 h 5291773"/>
                    <a:gd name="connsiteX62" fmla="*/ 3401885 w 6163030"/>
                    <a:gd name="connsiteY62" fmla="*/ 4657457 h 5291773"/>
                    <a:gd name="connsiteX63" fmla="*/ 3272931 w 6163030"/>
                    <a:gd name="connsiteY63" fmla="*/ 4692626 h 5291773"/>
                    <a:gd name="connsiteX64" fmla="*/ 3143977 w 6163030"/>
                    <a:gd name="connsiteY64" fmla="*/ 4692626 h 5291773"/>
                    <a:gd name="connsiteX65" fmla="*/ 3061916 w 6163030"/>
                    <a:gd name="connsiteY65" fmla="*/ 4809857 h 5291773"/>
                    <a:gd name="connsiteX66" fmla="*/ 2886070 w 6163030"/>
                    <a:gd name="connsiteY66" fmla="*/ 4903642 h 5291773"/>
                    <a:gd name="connsiteX67" fmla="*/ 2686777 w 6163030"/>
                    <a:gd name="connsiteY67" fmla="*/ 4903642 h 5291773"/>
                    <a:gd name="connsiteX68" fmla="*/ 2733670 w 6163030"/>
                    <a:gd name="connsiteY68" fmla="*/ 4997426 h 5291773"/>
                    <a:gd name="connsiteX69" fmla="*/ 2663331 w 6163030"/>
                    <a:gd name="connsiteY69" fmla="*/ 5149826 h 5291773"/>
                    <a:gd name="connsiteX70" fmla="*/ 2510931 w 6163030"/>
                    <a:gd name="connsiteY70" fmla="*/ 5278780 h 5291773"/>
                    <a:gd name="connsiteX71" fmla="*/ 2393700 w 6163030"/>
                    <a:gd name="connsiteY71" fmla="*/ 5184995 h 5291773"/>
                    <a:gd name="connsiteX72" fmla="*/ 2264747 w 6163030"/>
                    <a:gd name="connsiteY72" fmla="*/ 5208442 h 5291773"/>
                    <a:gd name="connsiteX73" fmla="*/ 2124070 w 6163030"/>
                    <a:gd name="connsiteY73" fmla="*/ 5102934 h 5291773"/>
                    <a:gd name="connsiteX74" fmla="*/ 1948224 w 6163030"/>
                    <a:gd name="connsiteY74" fmla="*/ 5126380 h 5291773"/>
                    <a:gd name="connsiteX75" fmla="*/ 1913054 w 6163030"/>
                    <a:gd name="connsiteY75" fmla="*/ 4962257 h 5291773"/>
                    <a:gd name="connsiteX76" fmla="*/ 1748931 w 6163030"/>
                    <a:gd name="connsiteY76" fmla="*/ 4962257 h 5291773"/>
                    <a:gd name="connsiteX77" fmla="*/ 1690316 w 6163030"/>
                    <a:gd name="connsiteY77" fmla="*/ 4880195 h 5291773"/>
                    <a:gd name="connsiteX78" fmla="*/ 1526193 w 6163030"/>
                    <a:gd name="connsiteY78" fmla="*/ 5044319 h 5291773"/>
                    <a:gd name="connsiteX79" fmla="*/ 1467577 w 6163030"/>
                    <a:gd name="connsiteY79" fmla="*/ 5149826 h 5291773"/>
                    <a:gd name="connsiteX80" fmla="*/ 1350347 w 6163030"/>
                    <a:gd name="connsiteY80" fmla="*/ 5184995 h 5291773"/>
                    <a:gd name="connsiteX81" fmla="*/ 1256562 w 6163030"/>
                    <a:gd name="connsiteY81" fmla="*/ 5290503 h 5291773"/>
                    <a:gd name="connsiteX82" fmla="*/ 1068993 w 6163030"/>
                    <a:gd name="connsiteY82" fmla="*/ 5231888 h 5291773"/>
                    <a:gd name="connsiteX83" fmla="*/ 975208 w 6163030"/>
                    <a:gd name="connsiteY83" fmla="*/ 5067765 h 5291773"/>
                    <a:gd name="connsiteX84" fmla="*/ 1162777 w 6163030"/>
                    <a:gd name="connsiteY84" fmla="*/ 4915365 h 5291773"/>
                    <a:gd name="connsiteX85" fmla="*/ 1151054 w 6163030"/>
                    <a:gd name="connsiteY85" fmla="*/ 4798134 h 5291773"/>
                    <a:gd name="connsiteX86" fmla="*/ 1221393 w 6163030"/>
                    <a:gd name="connsiteY86" fmla="*/ 4716072 h 5291773"/>
                    <a:gd name="connsiteX87" fmla="*/ 1291731 w 6163030"/>
                    <a:gd name="connsiteY87" fmla="*/ 4657457 h 5291773"/>
                    <a:gd name="connsiteX88" fmla="*/ 1209670 w 6163030"/>
                    <a:gd name="connsiteY88" fmla="*/ 4563672 h 5291773"/>
                    <a:gd name="connsiteX89" fmla="*/ 1010377 w 6163030"/>
                    <a:gd name="connsiteY89" fmla="*/ 4446442 h 5291773"/>
                    <a:gd name="connsiteX90" fmla="*/ 1010377 w 6163030"/>
                    <a:gd name="connsiteY90" fmla="*/ 4317488 h 5291773"/>
                    <a:gd name="connsiteX91" fmla="*/ 881424 w 6163030"/>
                    <a:gd name="connsiteY91" fmla="*/ 4329211 h 5291773"/>
                    <a:gd name="connsiteX92" fmla="*/ 881424 w 6163030"/>
                    <a:gd name="connsiteY92" fmla="*/ 4235426 h 5291773"/>
                    <a:gd name="connsiteX93" fmla="*/ 717300 w 6163030"/>
                    <a:gd name="connsiteY93" fmla="*/ 4165088 h 5291773"/>
                    <a:gd name="connsiteX94" fmla="*/ 822808 w 6163030"/>
                    <a:gd name="connsiteY94" fmla="*/ 3965795 h 5291773"/>
                    <a:gd name="connsiteX95" fmla="*/ 940039 w 6163030"/>
                    <a:gd name="connsiteY95" fmla="*/ 3731334 h 5291773"/>
                    <a:gd name="connsiteX96" fmla="*/ 951762 w 6163030"/>
                    <a:gd name="connsiteY96" fmla="*/ 3567211 h 5291773"/>
                    <a:gd name="connsiteX97" fmla="*/ 1104162 w 6163030"/>
                    <a:gd name="connsiteY97" fmla="*/ 3391365 h 5291773"/>
                    <a:gd name="connsiteX98" fmla="*/ 1068993 w 6163030"/>
                    <a:gd name="connsiteY98" fmla="*/ 3168626 h 5291773"/>
                    <a:gd name="connsiteX99" fmla="*/ 881424 w 6163030"/>
                    <a:gd name="connsiteY99" fmla="*/ 3039672 h 5291773"/>
                    <a:gd name="connsiteX100" fmla="*/ 822808 w 6163030"/>
                    <a:gd name="connsiteY100" fmla="*/ 2934165 h 5291773"/>
                    <a:gd name="connsiteX101" fmla="*/ 775916 w 6163030"/>
                    <a:gd name="connsiteY101" fmla="*/ 3074842 h 5291773"/>
                    <a:gd name="connsiteX102" fmla="*/ 682131 w 6163030"/>
                    <a:gd name="connsiteY102" fmla="*/ 2992780 h 5291773"/>
                    <a:gd name="connsiteX103" fmla="*/ 553177 w 6163030"/>
                    <a:gd name="connsiteY103" fmla="*/ 3086565 h 5291773"/>
                    <a:gd name="connsiteX104" fmla="*/ 412500 w 6163030"/>
                    <a:gd name="connsiteY104" fmla="*/ 3145180 h 5291773"/>
                    <a:gd name="connsiteX105" fmla="*/ 224931 w 6163030"/>
                    <a:gd name="connsiteY105" fmla="*/ 2969334 h 5291773"/>
                    <a:gd name="connsiteX106" fmla="*/ 95977 w 6163030"/>
                    <a:gd name="connsiteY106" fmla="*/ 2840380 h 5291773"/>
                    <a:gd name="connsiteX107" fmla="*/ 166316 w 6163030"/>
                    <a:gd name="connsiteY107" fmla="*/ 2664534 h 5291773"/>
                    <a:gd name="connsiteX108" fmla="*/ 2193 w 6163030"/>
                    <a:gd name="connsiteY108" fmla="*/ 2512134 h 5291773"/>
                    <a:gd name="connsiteX109" fmla="*/ 306993 w 6163030"/>
                    <a:gd name="connsiteY109" fmla="*/ 2230780 h 5291773"/>
                    <a:gd name="connsiteX110" fmla="*/ 377331 w 6163030"/>
                    <a:gd name="connsiteY110" fmla="*/ 2090103 h 5291773"/>
                    <a:gd name="connsiteX111" fmla="*/ 459393 w 6163030"/>
                    <a:gd name="connsiteY111" fmla="*/ 2101826 h 5291773"/>
                    <a:gd name="connsiteX112" fmla="*/ 611793 w 6163030"/>
                    <a:gd name="connsiteY112" fmla="*/ 2242503 h 5291773"/>
                    <a:gd name="connsiteX113" fmla="*/ 811085 w 6163030"/>
                    <a:gd name="connsiteY113" fmla="*/ 2031488 h 5291773"/>
                    <a:gd name="connsiteX114" fmla="*/ 1045547 w 6163030"/>
                    <a:gd name="connsiteY114" fmla="*/ 2172165 h 5291773"/>
                    <a:gd name="connsiteX115" fmla="*/ 1209670 w 6163030"/>
                    <a:gd name="connsiteY115" fmla="*/ 2148719 h 5291773"/>
                    <a:gd name="connsiteX116" fmla="*/ 1315177 w 6163030"/>
                    <a:gd name="connsiteY116" fmla="*/ 2172165 h 5291773"/>
                    <a:gd name="connsiteX117" fmla="*/ 1373793 w 6163030"/>
                    <a:gd name="connsiteY117" fmla="*/ 2230780 h 5291773"/>
                    <a:gd name="connsiteX118" fmla="*/ 1573085 w 6163030"/>
                    <a:gd name="connsiteY118" fmla="*/ 2090103 h 5291773"/>
                    <a:gd name="connsiteX119" fmla="*/ 1690316 w 6163030"/>
                    <a:gd name="connsiteY119" fmla="*/ 2125272 h 5291773"/>
                    <a:gd name="connsiteX120" fmla="*/ 1678593 w 6163030"/>
                    <a:gd name="connsiteY120" fmla="*/ 1925980 h 5291773"/>
                    <a:gd name="connsiteX121" fmla="*/ 1842716 w 6163030"/>
                    <a:gd name="connsiteY121" fmla="*/ 1668072 h 5291773"/>
                    <a:gd name="connsiteX122" fmla="*/ 2100624 w 6163030"/>
                    <a:gd name="connsiteY122" fmla="*/ 1785303 h 5291773"/>
                    <a:gd name="connsiteX123" fmla="*/ 2206131 w 6163030"/>
                    <a:gd name="connsiteY123" fmla="*/ 1785303 h 5291773"/>
                    <a:gd name="connsiteX124" fmla="*/ 2663331 w 6163030"/>
                    <a:gd name="connsiteY124" fmla="*/ 1726688 h 5291773"/>
                    <a:gd name="connsiteX125" fmla="*/ 2827454 w 6163030"/>
                    <a:gd name="connsiteY125" fmla="*/ 1668072 h 5291773"/>
                    <a:gd name="connsiteX126" fmla="*/ 2886070 w 6163030"/>
                    <a:gd name="connsiteY126" fmla="*/ 1609457 h 5291773"/>
                    <a:gd name="connsiteX127" fmla="*/ 2815731 w 6163030"/>
                    <a:gd name="connsiteY127" fmla="*/ 1457057 h 5291773"/>
                    <a:gd name="connsiteX128" fmla="*/ 2710224 w 6163030"/>
                    <a:gd name="connsiteY128" fmla="*/ 1269488 h 5291773"/>
                    <a:gd name="connsiteX129" fmla="*/ 2440593 w 6163030"/>
                    <a:gd name="connsiteY129" fmla="*/ 1269488 h 5291773"/>
                    <a:gd name="connsiteX130" fmla="*/ 2381977 w 6163030"/>
                    <a:gd name="connsiteY130" fmla="*/ 1152257 h 5291773"/>
                    <a:gd name="connsiteX131" fmla="*/ 2241300 w 6163030"/>
                    <a:gd name="connsiteY131" fmla="*/ 1105365 h 5291773"/>
                    <a:gd name="connsiteX132" fmla="*/ 2124070 w 6163030"/>
                    <a:gd name="connsiteY132" fmla="*/ 1058472 h 5291773"/>
                    <a:gd name="connsiteX133" fmla="*/ 2065454 w 6163030"/>
                    <a:gd name="connsiteY133" fmla="*/ 824011 h 5291773"/>
                    <a:gd name="connsiteX134" fmla="*/ 2335085 w 6163030"/>
                    <a:gd name="connsiteY134" fmla="*/ 695057 h 5291773"/>
                    <a:gd name="connsiteX135" fmla="*/ 2510931 w 6163030"/>
                    <a:gd name="connsiteY135" fmla="*/ 554380 h 5291773"/>
                    <a:gd name="connsiteX136" fmla="*/ 2827454 w 6163030"/>
                    <a:gd name="connsiteY136" fmla="*/ 824011 h 5291773"/>
                    <a:gd name="connsiteX137" fmla="*/ 2944685 w 6163030"/>
                    <a:gd name="connsiteY137" fmla="*/ 870903 h 5291773"/>
                    <a:gd name="connsiteX138" fmla="*/ 2979854 w 6163030"/>
                    <a:gd name="connsiteY138" fmla="*/ 753672 h 5291773"/>
                    <a:gd name="connsiteX139" fmla="*/ 2991577 w 6163030"/>
                    <a:gd name="connsiteY139" fmla="*/ 519211 h 5291773"/>
                    <a:gd name="connsiteX140" fmla="*/ 3120531 w 6163030"/>
                    <a:gd name="connsiteY140" fmla="*/ 507488 h 5291773"/>
                    <a:gd name="connsiteX141" fmla="*/ 3167424 w 6163030"/>
                    <a:gd name="connsiteY141" fmla="*/ 718503 h 5291773"/>
                    <a:gd name="connsiteX142" fmla="*/ 3120531 w 6163030"/>
                    <a:gd name="connsiteY142" fmla="*/ 859180 h 5291773"/>
                    <a:gd name="connsiteX143" fmla="*/ 3272931 w 6163030"/>
                    <a:gd name="connsiteY143" fmla="*/ 812288 h 5291773"/>
                    <a:gd name="connsiteX144" fmla="*/ 3319824 w 6163030"/>
                    <a:gd name="connsiteY144" fmla="*/ 659888 h 5291773"/>
                    <a:gd name="connsiteX145" fmla="*/ 3425331 w 6163030"/>
                    <a:gd name="connsiteY145" fmla="*/ 484042 h 5291773"/>
                    <a:gd name="connsiteX146" fmla="*/ 3530839 w 6163030"/>
                    <a:gd name="connsiteY146" fmla="*/ 507488 h 5291773"/>
                    <a:gd name="connsiteX147" fmla="*/ 3683239 w 6163030"/>
                    <a:gd name="connsiteY147" fmla="*/ 401980 h 5291773"/>
                    <a:gd name="connsiteX148" fmla="*/ 3753577 w 6163030"/>
                    <a:gd name="connsiteY148" fmla="*/ 460595 h 5291773"/>
                    <a:gd name="connsiteX149" fmla="*/ 3894254 w 6163030"/>
                    <a:gd name="connsiteY149" fmla="*/ 448872 h 5291773"/>
                    <a:gd name="connsiteX150" fmla="*/ 3929424 w 6163030"/>
                    <a:gd name="connsiteY150" fmla="*/ 237857 h 5291773"/>
                    <a:gd name="connsiteX151" fmla="*/ 4105270 w 6163030"/>
                    <a:gd name="connsiteY151" fmla="*/ 3395 h 5291773"/>
                    <a:gd name="connsiteX152" fmla="*/ 4339731 w 6163030"/>
                    <a:gd name="connsiteY152" fmla="*/ 108903 h 5291773"/>
                    <a:gd name="connsiteX153" fmla="*/ 4374900 w 6163030"/>
                    <a:gd name="connsiteY153" fmla="*/ 249580 h 5291773"/>
                    <a:gd name="connsiteX154" fmla="*/ 4468685 w 6163030"/>
                    <a:gd name="connsiteY154" fmla="*/ 319919 h 5291773"/>
                    <a:gd name="connsiteX155" fmla="*/ 4667977 w 6163030"/>
                    <a:gd name="connsiteY155" fmla="*/ 190965 h 5291773"/>
                    <a:gd name="connsiteX156" fmla="*/ 4902439 w 6163030"/>
                    <a:gd name="connsiteY156" fmla="*/ 202688 h 5291773"/>
                    <a:gd name="connsiteX157" fmla="*/ 4937608 w 6163030"/>
                    <a:gd name="connsiteY157" fmla="*/ 413703 h 5291773"/>
                    <a:gd name="connsiteX158" fmla="*/ 4949331 w 6163030"/>
                    <a:gd name="connsiteY158" fmla="*/ 612995 h 5291773"/>
                    <a:gd name="connsiteX159" fmla="*/ 4902439 w 6163030"/>
                    <a:gd name="connsiteY159" fmla="*/ 706780 h 5291773"/>
                    <a:gd name="connsiteX160" fmla="*/ 5207239 w 6163030"/>
                    <a:gd name="connsiteY160" fmla="*/ 706780 h 5291773"/>
                    <a:gd name="connsiteX161" fmla="*/ 5172070 w 6163030"/>
                    <a:gd name="connsiteY161" fmla="*/ 894349 h 5291773"/>
                    <a:gd name="connsiteX162" fmla="*/ 5277577 w 6163030"/>
                    <a:gd name="connsiteY162" fmla="*/ 1046749 h 5291773"/>
                    <a:gd name="connsiteX163" fmla="*/ 5277577 w 6163030"/>
                    <a:gd name="connsiteY163" fmla="*/ 859180 h 5291773"/>
                    <a:gd name="connsiteX164" fmla="*/ 5347916 w 6163030"/>
                    <a:gd name="connsiteY164" fmla="*/ 906072 h 5291773"/>
                    <a:gd name="connsiteX165" fmla="*/ 5359639 w 6163030"/>
                    <a:gd name="connsiteY165" fmla="*/ 1058472 h 5291773"/>
                    <a:gd name="connsiteX166" fmla="*/ 5371362 w 6163030"/>
                    <a:gd name="connsiteY166" fmla="*/ 1187426 h 5291773"/>
                    <a:gd name="connsiteX167" fmla="*/ 5582377 w 6163030"/>
                    <a:gd name="connsiteY167" fmla="*/ 1187426 h 5291773"/>
                    <a:gd name="connsiteX168" fmla="*/ 5758224 w 6163030"/>
                    <a:gd name="connsiteY168" fmla="*/ 1023303 h 5291773"/>
                    <a:gd name="connsiteX169" fmla="*/ 5922347 w 6163030"/>
                    <a:gd name="connsiteY169" fmla="*/ 824011 h 5291773"/>
                    <a:gd name="connsiteX170" fmla="*/ 5910624 w 6163030"/>
                    <a:gd name="connsiteY170" fmla="*/ 1035026 h 5291773"/>
                    <a:gd name="connsiteX171" fmla="*/ 5922347 w 6163030"/>
                    <a:gd name="connsiteY171" fmla="*/ 1117088 h 5291773"/>
                    <a:gd name="connsiteX172" fmla="*/ 5980962 w 6163030"/>
                    <a:gd name="connsiteY172" fmla="*/ 1199149 h 5291773"/>
                    <a:gd name="connsiteX173" fmla="*/ 5910624 w 6163030"/>
                    <a:gd name="connsiteY173" fmla="*/ 1363272 h 5291773"/>
                    <a:gd name="connsiteX174" fmla="*/ 5957516 w 6163030"/>
                    <a:gd name="connsiteY174" fmla="*/ 1750134 h 5291773"/>
                    <a:gd name="connsiteX175" fmla="*/ 6086470 w 6163030"/>
                    <a:gd name="connsiteY175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163980 h 5291773"/>
                    <a:gd name="connsiteX2" fmla="*/ 5910624 w 6163030"/>
                    <a:gd name="connsiteY2" fmla="*/ 1363272 h 5291773"/>
                    <a:gd name="connsiteX3" fmla="*/ 5934070 w 6163030"/>
                    <a:gd name="connsiteY3" fmla="*/ 1609457 h 5291773"/>
                    <a:gd name="connsiteX4" fmla="*/ 6039577 w 6163030"/>
                    <a:gd name="connsiteY4" fmla="*/ 1797026 h 5291773"/>
                    <a:gd name="connsiteX5" fmla="*/ 6109916 w 6163030"/>
                    <a:gd name="connsiteY5" fmla="*/ 1867365 h 5291773"/>
                    <a:gd name="connsiteX6" fmla="*/ 5910624 w 6163030"/>
                    <a:gd name="connsiteY6" fmla="*/ 1996319 h 5291773"/>
                    <a:gd name="connsiteX7" fmla="*/ 5922347 w 6163030"/>
                    <a:gd name="connsiteY7" fmla="*/ 2101826 h 5291773"/>
                    <a:gd name="connsiteX8" fmla="*/ 5816839 w 6163030"/>
                    <a:gd name="connsiteY8" fmla="*/ 2078380 h 5291773"/>
                    <a:gd name="connsiteX9" fmla="*/ 5687885 w 6163030"/>
                    <a:gd name="connsiteY9" fmla="*/ 2113549 h 5291773"/>
                    <a:gd name="connsiteX10" fmla="*/ 5664439 w 6163030"/>
                    <a:gd name="connsiteY10" fmla="*/ 2207334 h 5291773"/>
                    <a:gd name="connsiteX11" fmla="*/ 5582377 w 6163030"/>
                    <a:gd name="connsiteY11" fmla="*/ 2301119 h 5291773"/>
                    <a:gd name="connsiteX12" fmla="*/ 5476870 w 6163030"/>
                    <a:gd name="connsiteY12" fmla="*/ 2383180 h 5291773"/>
                    <a:gd name="connsiteX13" fmla="*/ 5465147 w 6163030"/>
                    <a:gd name="connsiteY13" fmla="*/ 2500411 h 5291773"/>
                    <a:gd name="connsiteX14" fmla="*/ 5652716 w 6163030"/>
                    <a:gd name="connsiteY14" fmla="*/ 2512134 h 5291773"/>
                    <a:gd name="connsiteX15" fmla="*/ 5769947 w 6163030"/>
                    <a:gd name="connsiteY15" fmla="*/ 2453519 h 5291773"/>
                    <a:gd name="connsiteX16" fmla="*/ 5816839 w 6163030"/>
                    <a:gd name="connsiteY16" fmla="*/ 2500411 h 5291773"/>
                    <a:gd name="connsiteX17" fmla="*/ 6039577 w 6163030"/>
                    <a:gd name="connsiteY17" fmla="*/ 2418349 h 5291773"/>
                    <a:gd name="connsiteX18" fmla="*/ 6156808 w 6163030"/>
                    <a:gd name="connsiteY18" fmla="*/ 2570749 h 5291773"/>
                    <a:gd name="connsiteX19" fmla="*/ 6121639 w 6163030"/>
                    <a:gd name="connsiteY19" fmla="*/ 2746595 h 5291773"/>
                    <a:gd name="connsiteX20" fmla="*/ 6156808 w 6163030"/>
                    <a:gd name="connsiteY20" fmla="*/ 2898995 h 5291773"/>
                    <a:gd name="connsiteX21" fmla="*/ 5969239 w 6163030"/>
                    <a:gd name="connsiteY21" fmla="*/ 2981057 h 5291773"/>
                    <a:gd name="connsiteX22" fmla="*/ 6027854 w 6163030"/>
                    <a:gd name="connsiteY22" fmla="*/ 3145180 h 5291773"/>
                    <a:gd name="connsiteX23" fmla="*/ 5934070 w 6163030"/>
                    <a:gd name="connsiteY23" fmla="*/ 3274134 h 5291773"/>
                    <a:gd name="connsiteX24" fmla="*/ 5898900 w 6163030"/>
                    <a:gd name="connsiteY24" fmla="*/ 3438257 h 5291773"/>
                    <a:gd name="connsiteX25" fmla="*/ 6098193 w 6163030"/>
                    <a:gd name="connsiteY25" fmla="*/ 3438257 h 5291773"/>
                    <a:gd name="connsiteX26" fmla="*/ 6109916 w 6163030"/>
                    <a:gd name="connsiteY26" fmla="*/ 3578934 h 5291773"/>
                    <a:gd name="connsiteX27" fmla="*/ 6109916 w 6163030"/>
                    <a:gd name="connsiteY27" fmla="*/ 3707888 h 5291773"/>
                    <a:gd name="connsiteX28" fmla="*/ 6039577 w 6163030"/>
                    <a:gd name="connsiteY28" fmla="*/ 3907180 h 5291773"/>
                    <a:gd name="connsiteX29" fmla="*/ 5957516 w 6163030"/>
                    <a:gd name="connsiteY29" fmla="*/ 4071303 h 5291773"/>
                    <a:gd name="connsiteX30" fmla="*/ 5805116 w 6163030"/>
                    <a:gd name="connsiteY30" fmla="*/ 4024411 h 5291773"/>
                    <a:gd name="connsiteX31" fmla="*/ 5570654 w 6163030"/>
                    <a:gd name="connsiteY31" fmla="*/ 4000965 h 5291773"/>
                    <a:gd name="connsiteX32" fmla="*/ 5558931 w 6163030"/>
                    <a:gd name="connsiteY32" fmla="*/ 4071303 h 5291773"/>
                    <a:gd name="connsiteX33" fmla="*/ 5711331 w 6163030"/>
                    <a:gd name="connsiteY33" fmla="*/ 4106472 h 5291773"/>
                    <a:gd name="connsiteX34" fmla="*/ 5629270 w 6163030"/>
                    <a:gd name="connsiteY34" fmla="*/ 4223703 h 5291773"/>
                    <a:gd name="connsiteX35" fmla="*/ 5558931 w 6163030"/>
                    <a:gd name="connsiteY35" fmla="*/ 4294042 h 5291773"/>
                    <a:gd name="connsiteX36" fmla="*/ 5406531 w 6163030"/>
                    <a:gd name="connsiteY36" fmla="*/ 4223703 h 5291773"/>
                    <a:gd name="connsiteX37" fmla="*/ 5324470 w 6163030"/>
                    <a:gd name="connsiteY37" fmla="*/ 4153365 h 5291773"/>
                    <a:gd name="connsiteX38" fmla="*/ 5289300 w 6163030"/>
                    <a:gd name="connsiteY38" fmla="*/ 4282319 h 5291773"/>
                    <a:gd name="connsiteX39" fmla="*/ 5218962 w 6163030"/>
                    <a:gd name="connsiteY39" fmla="*/ 4364380 h 5291773"/>
                    <a:gd name="connsiteX40" fmla="*/ 5195516 w 6163030"/>
                    <a:gd name="connsiteY40" fmla="*/ 4528503 h 5291773"/>
                    <a:gd name="connsiteX41" fmla="*/ 5078285 w 6163030"/>
                    <a:gd name="connsiteY41" fmla="*/ 4387826 h 5291773"/>
                    <a:gd name="connsiteX42" fmla="*/ 4961054 w 6163030"/>
                    <a:gd name="connsiteY42" fmla="*/ 4340934 h 5291773"/>
                    <a:gd name="connsiteX43" fmla="*/ 4925885 w 6163030"/>
                    <a:gd name="connsiteY43" fmla="*/ 4270595 h 5291773"/>
                    <a:gd name="connsiteX44" fmla="*/ 4855547 w 6163030"/>
                    <a:gd name="connsiteY44" fmla="*/ 4434719 h 5291773"/>
                    <a:gd name="connsiteX45" fmla="*/ 4726593 w 6163030"/>
                    <a:gd name="connsiteY45" fmla="*/ 4364380 h 5291773"/>
                    <a:gd name="connsiteX46" fmla="*/ 4714870 w 6163030"/>
                    <a:gd name="connsiteY46" fmla="*/ 4551949 h 5291773"/>
                    <a:gd name="connsiteX47" fmla="*/ 4632808 w 6163030"/>
                    <a:gd name="connsiteY47" fmla="*/ 4657457 h 5291773"/>
                    <a:gd name="connsiteX48" fmla="*/ 4421793 w 6163030"/>
                    <a:gd name="connsiteY48" fmla="*/ 4739519 h 5291773"/>
                    <a:gd name="connsiteX49" fmla="*/ 4304562 w 6163030"/>
                    <a:gd name="connsiteY49" fmla="*/ 4598842 h 5291773"/>
                    <a:gd name="connsiteX50" fmla="*/ 4222500 w 6163030"/>
                    <a:gd name="connsiteY50" fmla="*/ 4610565 h 5291773"/>
                    <a:gd name="connsiteX51" fmla="*/ 4199054 w 6163030"/>
                    <a:gd name="connsiteY51" fmla="*/ 4657457 h 5291773"/>
                    <a:gd name="connsiteX52" fmla="*/ 4175608 w 6163030"/>
                    <a:gd name="connsiteY52" fmla="*/ 4505057 h 5291773"/>
                    <a:gd name="connsiteX53" fmla="*/ 4034931 w 6163030"/>
                    <a:gd name="connsiteY53" fmla="*/ 4610565 h 5291773"/>
                    <a:gd name="connsiteX54" fmla="*/ 3976316 w 6163030"/>
                    <a:gd name="connsiteY54" fmla="*/ 4528503 h 5291773"/>
                    <a:gd name="connsiteX55" fmla="*/ 3882531 w 6163030"/>
                    <a:gd name="connsiteY55" fmla="*/ 4364380 h 5291773"/>
                    <a:gd name="connsiteX56" fmla="*/ 3777024 w 6163030"/>
                    <a:gd name="connsiteY56" fmla="*/ 4223703 h 5291773"/>
                    <a:gd name="connsiteX57" fmla="*/ 3589454 w 6163030"/>
                    <a:gd name="connsiteY57" fmla="*/ 4294042 h 5291773"/>
                    <a:gd name="connsiteX58" fmla="*/ 3554285 w 6163030"/>
                    <a:gd name="connsiteY58" fmla="*/ 4399549 h 5291773"/>
                    <a:gd name="connsiteX59" fmla="*/ 3519116 w 6163030"/>
                    <a:gd name="connsiteY59" fmla="*/ 4434719 h 5291773"/>
                    <a:gd name="connsiteX60" fmla="*/ 3542562 w 6163030"/>
                    <a:gd name="connsiteY60" fmla="*/ 4622288 h 5291773"/>
                    <a:gd name="connsiteX61" fmla="*/ 3401885 w 6163030"/>
                    <a:gd name="connsiteY61" fmla="*/ 4657457 h 5291773"/>
                    <a:gd name="connsiteX62" fmla="*/ 3272931 w 6163030"/>
                    <a:gd name="connsiteY62" fmla="*/ 4692626 h 5291773"/>
                    <a:gd name="connsiteX63" fmla="*/ 3143977 w 6163030"/>
                    <a:gd name="connsiteY63" fmla="*/ 4692626 h 5291773"/>
                    <a:gd name="connsiteX64" fmla="*/ 3061916 w 6163030"/>
                    <a:gd name="connsiteY64" fmla="*/ 4809857 h 5291773"/>
                    <a:gd name="connsiteX65" fmla="*/ 2886070 w 6163030"/>
                    <a:gd name="connsiteY65" fmla="*/ 4903642 h 5291773"/>
                    <a:gd name="connsiteX66" fmla="*/ 2686777 w 6163030"/>
                    <a:gd name="connsiteY66" fmla="*/ 4903642 h 5291773"/>
                    <a:gd name="connsiteX67" fmla="*/ 2733670 w 6163030"/>
                    <a:gd name="connsiteY67" fmla="*/ 4997426 h 5291773"/>
                    <a:gd name="connsiteX68" fmla="*/ 2663331 w 6163030"/>
                    <a:gd name="connsiteY68" fmla="*/ 5149826 h 5291773"/>
                    <a:gd name="connsiteX69" fmla="*/ 2510931 w 6163030"/>
                    <a:gd name="connsiteY69" fmla="*/ 5278780 h 5291773"/>
                    <a:gd name="connsiteX70" fmla="*/ 2393700 w 6163030"/>
                    <a:gd name="connsiteY70" fmla="*/ 5184995 h 5291773"/>
                    <a:gd name="connsiteX71" fmla="*/ 2264747 w 6163030"/>
                    <a:gd name="connsiteY71" fmla="*/ 5208442 h 5291773"/>
                    <a:gd name="connsiteX72" fmla="*/ 2124070 w 6163030"/>
                    <a:gd name="connsiteY72" fmla="*/ 5102934 h 5291773"/>
                    <a:gd name="connsiteX73" fmla="*/ 1948224 w 6163030"/>
                    <a:gd name="connsiteY73" fmla="*/ 5126380 h 5291773"/>
                    <a:gd name="connsiteX74" fmla="*/ 1913054 w 6163030"/>
                    <a:gd name="connsiteY74" fmla="*/ 4962257 h 5291773"/>
                    <a:gd name="connsiteX75" fmla="*/ 1748931 w 6163030"/>
                    <a:gd name="connsiteY75" fmla="*/ 4962257 h 5291773"/>
                    <a:gd name="connsiteX76" fmla="*/ 1690316 w 6163030"/>
                    <a:gd name="connsiteY76" fmla="*/ 4880195 h 5291773"/>
                    <a:gd name="connsiteX77" fmla="*/ 1526193 w 6163030"/>
                    <a:gd name="connsiteY77" fmla="*/ 5044319 h 5291773"/>
                    <a:gd name="connsiteX78" fmla="*/ 1467577 w 6163030"/>
                    <a:gd name="connsiteY78" fmla="*/ 5149826 h 5291773"/>
                    <a:gd name="connsiteX79" fmla="*/ 1350347 w 6163030"/>
                    <a:gd name="connsiteY79" fmla="*/ 5184995 h 5291773"/>
                    <a:gd name="connsiteX80" fmla="*/ 1256562 w 6163030"/>
                    <a:gd name="connsiteY80" fmla="*/ 5290503 h 5291773"/>
                    <a:gd name="connsiteX81" fmla="*/ 1068993 w 6163030"/>
                    <a:gd name="connsiteY81" fmla="*/ 5231888 h 5291773"/>
                    <a:gd name="connsiteX82" fmla="*/ 975208 w 6163030"/>
                    <a:gd name="connsiteY82" fmla="*/ 5067765 h 5291773"/>
                    <a:gd name="connsiteX83" fmla="*/ 1162777 w 6163030"/>
                    <a:gd name="connsiteY83" fmla="*/ 4915365 h 5291773"/>
                    <a:gd name="connsiteX84" fmla="*/ 1151054 w 6163030"/>
                    <a:gd name="connsiteY84" fmla="*/ 4798134 h 5291773"/>
                    <a:gd name="connsiteX85" fmla="*/ 1221393 w 6163030"/>
                    <a:gd name="connsiteY85" fmla="*/ 4716072 h 5291773"/>
                    <a:gd name="connsiteX86" fmla="*/ 1291731 w 6163030"/>
                    <a:gd name="connsiteY86" fmla="*/ 4657457 h 5291773"/>
                    <a:gd name="connsiteX87" fmla="*/ 1209670 w 6163030"/>
                    <a:gd name="connsiteY87" fmla="*/ 4563672 h 5291773"/>
                    <a:gd name="connsiteX88" fmla="*/ 1010377 w 6163030"/>
                    <a:gd name="connsiteY88" fmla="*/ 4446442 h 5291773"/>
                    <a:gd name="connsiteX89" fmla="*/ 1010377 w 6163030"/>
                    <a:gd name="connsiteY89" fmla="*/ 4317488 h 5291773"/>
                    <a:gd name="connsiteX90" fmla="*/ 881424 w 6163030"/>
                    <a:gd name="connsiteY90" fmla="*/ 4329211 h 5291773"/>
                    <a:gd name="connsiteX91" fmla="*/ 881424 w 6163030"/>
                    <a:gd name="connsiteY91" fmla="*/ 4235426 h 5291773"/>
                    <a:gd name="connsiteX92" fmla="*/ 717300 w 6163030"/>
                    <a:gd name="connsiteY92" fmla="*/ 4165088 h 5291773"/>
                    <a:gd name="connsiteX93" fmla="*/ 822808 w 6163030"/>
                    <a:gd name="connsiteY93" fmla="*/ 3965795 h 5291773"/>
                    <a:gd name="connsiteX94" fmla="*/ 940039 w 6163030"/>
                    <a:gd name="connsiteY94" fmla="*/ 3731334 h 5291773"/>
                    <a:gd name="connsiteX95" fmla="*/ 951762 w 6163030"/>
                    <a:gd name="connsiteY95" fmla="*/ 3567211 h 5291773"/>
                    <a:gd name="connsiteX96" fmla="*/ 1104162 w 6163030"/>
                    <a:gd name="connsiteY96" fmla="*/ 3391365 h 5291773"/>
                    <a:gd name="connsiteX97" fmla="*/ 1068993 w 6163030"/>
                    <a:gd name="connsiteY97" fmla="*/ 3168626 h 5291773"/>
                    <a:gd name="connsiteX98" fmla="*/ 881424 w 6163030"/>
                    <a:gd name="connsiteY98" fmla="*/ 3039672 h 5291773"/>
                    <a:gd name="connsiteX99" fmla="*/ 822808 w 6163030"/>
                    <a:gd name="connsiteY99" fmla="*/ 2934165 h 5291773"/>
                    <a:gd name="connsiteX100" fmla="*/ 775916 w 6163030"/>
                    <a:gd name="connsiteY100" fmla="*/ 3074842 h 5291773"/>
                    <a:gd name="connsiteX101" fmla="*/ 682131 w 6163030"/>
                    <a:gd name="connsiteY101" fmla="*/ 2992780 h 5291773"/>
                    <a:gd name="connsiteX102" fmla="*/ 553177 w 6163030"/>
                    <a:gd name="connsiteY102" fmla="*/ 3086565 h 5291773"/>
                    <a:gd name="connsiteX103" fmla="*/ 412500 w 6163030"/>
                    <a:gd name="connsiteY103" fmla="*/ 3145180 h 5291773"/>
                    <a:gd name="connsiteX104" fmla="*/ 224931 w 6163030"/>
                    <a:gd name="connsiteY104" fmla="*/ 2969334 h 5291773"/>
                    <a:gd name="connsiteX105" fmla="*/ 95977 w 6163030"/>
                    <a:gd name="connsiteY105" fmla="*/ 2840380 h 5291773"/>
                    <a:gd name="connsiteX106" fmla="*/ 166316 w 6163030"/>
                    <a:gd name="connsiteY106" fmla="*/ 2664534 h 5291773"/>
                    <a:gd name="connsiteX107" fmla="*/ 2193 w 6163030"/>
                    <a:gd name="connsiteY107" fmla="*/ 2512134 h 5291773"/>
                    <a:gd name="connsiteX108" fmla="*/ 306993 w 6163030"/>
                    <a:gd name="connsiteY108" fmla="*/ 2230780 h 5291773"/>
                    <a:gd name="connsiteX109" fmla="*/ 377331 w 6163030"/>
                    <a:gd name="connsiteY109" fmla="*/ 2090103 h 5291773"/>
                    <a:gd name="connsiteX110" fmla="*/ 459393 w 6163030"/>
                    <a:gd name="connsiteY110" fmla="*/ 2101826 h 5291773"/>
                    <a:gd name="connsiteX111" fmla="*/ 611793 w 6163030"/>
                    <a:gd name="connsiteY111" fmla="*/ 2242503 h 5291773"/>
                    <a:gd name="connsiteX112" fmla="*/ 811085 w 6163030"/>
                    <a:gd name="connsiteY112" fmla="*/ 2031488 h 5291773"/>
                    <a:gd name="connsiteX113" fmla="*/ 1045547 w 6163030"/>
                    <a:gd name="connsiteY113" fmla="*/ 2172165 h 5291773"/>
                    <a:gd name="connsiteX114" fmla="*/ 1209670 w 6163030"/>
                    <a:gd name="connsiteY114" fmla="*/ 2148719 h 5291773"/>
                    <a:gd name="connsiteX115" fmla="*/ 1315177 w 6163030"/>
                    <a:gd name="connsiteY115" fmla="*/ 2172165 h 5291773"/>
                    <a:gd name="connsiteX116" fmla="*/ 1373793 w 6163030"/>
                    <a:gd name="connsiteY116" fmla="*/ 2230780 h 5291773"/>
                    <a:gd name="connsiteX117" fmla="*/ 1573085 w 6163030"/>
                    <a:gd name="connsiteY117" fmla="*/ 2090103 h 5291773"/>
                    <a:gd name="connsiteX118" fmla="*/ 1690316 w 6163030"/>
                    <a:gd name="connsiteY118" fmla="*/ 2125272 h 5291773"/>
                    <a:gd name="connsiteX119" fmla="*/ 1678593 w 6163030"/>
                    <a:gd name="connsiteY119" fmla="*/ 1925980 h 5291773"/>
                    <a:gd name="connsiteX120" fmla="*/ 1842716 w 6163030"/>
                    <a:gd name="connsiteY120" fmla="*/ 1668072 h 5291773"/>
                    <a:gd name="connsiteX121" fmla="*/ 2100624 w 6163030"/>
                    <a:gd name="connsiteY121" fmla="*/ 1785303 h 5291773"/>
                    <a:gd name="connsiteX122" fmla="*/ 2206131 w 6163030"/>
                    <a:gd name="connsiteY122" fmla="*/ 1785303 h 5291773"/>
                    <a:gd name="connsiteX123" fmla="*/ 2663331 w 6163030"/>
                    <a:gd name="connsiteY123" fmla="*/ 1726688 h 5291773"/>
                    <a:gd name="connsiteX124" fmla="*/ 2827454 w 6163030"/>
                    <a:gd name="connsiteY124" fmla="*/ 1668072 h 5291773"/>
                    <a:gd name="connsiteX125" fmla="*/ 2886070 w 6163030"/>
                    <a:gd name="connsiteY125" fmla="*/ 1609457 h 5291773"/>
                    <a:gd name="connsiteX126" fmla="*/ 2815731 w 6163030"/>
                    <a:gd name="connsiteY126" fmla="*/ 1457057 h 5291773"/>
                    <a:gd name="connsiteX127" fmla="*/ 2710224 w 6163030"/>
                    <a:gd name="connsiteY127" fmla="*/ 1269488 h 5291773"/>
                    <a:gd name="connsiteX128" fmla="*/ 2440593 w 6163030"/>
                    <a:gd name="connsiteY128" fmla="*/ 1269488 h 5291773"/>
                    <a:gd name="connsiteX129" fmla="*/ 2381977 w 6163030"/>
                    <a:gd name="connsiteY129" fmla="*/ 1152257 h 5291773"/>
                    <a:gd name="connsiteX130" fmla="*/ 2241300 w 6163030"/>
                    <a:gd name="connsiteY130" fmla="*/ 1105365 h 5291773"/>
                    <a:gd name="connsiteX131" fmla="*/ 2124070 w 6163030"/>
                    <a:gd name="connsiteY131" fmla="*/ 1058472 h 5291773"/>
                    <a:gd name="connsiteX132" fmla="*/ 2065454 w 6163030"/>
                    <a:gd name="connsiteY132" fmla="*/ 824011 h 5291773"/>
                    <a:gd name="connsiteX133" fmla="*/ 2335085 w 6163030"/>
                    <a:gd name="connsiteY133" fmla="*/ 695057 h 5291773"/>
                    <a:gd name="connsiteX134" fmla="*/ 2510931 w 6163030"/>
                    <a:gd name="connsiteY134" fmla="*/ 554380 h 5291773"/>
                    <a:gd name="connsiteX135" fmla="*/ 2827454 w 6163030"/>
                    <a:gd name="connsiteY135" fmla="*/ 824011 h 5291773"/>
                    <a:gd name="connsiteX136" fmla="*/ 2944685 w 6163030"/>
                    <a:gd name="connsiteY136" fmla="*/ 870903 h 5291773"/>
                    <a:gd name="connsiteX137" fmla="*/ 2979854 w 6163030"/>
                    <a:gd name="connsiteY137" fmla="*/ 753672 h 5291773"/>
                    <a:gd name="connsiteX138" fmla="*/ 2991577 w 6163030"/>
                    <a:gd name="connsiteY138" fmla="*/ 519211 h 5291773"/>
                    <a:gd name="connsiteX139" fmla="*/ 3120531 w 6163030"/>
                    <a:gd name="connsiteY139" fmla="*/ 507488 h 5291773"/>
                    <a:gd name="connsiteX140" fmla="*/ 3167424 w 6163030"/>
                    <a:gd name="connsiteY140" fmla="*/ 718503 h 5291773"/>
                    <a:gd name="connsiteX141" fmla="*/ 3120531 w 6163030"/>
                    <a:gd name="connsiteY141" fmla="*/ 859180 h 5291773"/>
                    <a:gd name="connsiteX142" fmla="*/ 3272931 w 6163030"/>
                    <a:gd name="connsiteY142" fmla="*/ 812288 h 5291773"/>
                    <a:gd name="connsiteX143" fmla="*/ 3319824 w 6163030"/>
                    <a:gd name="connsiteY143" fmla="*/ 659888 h 5291773"/>
                    <a:gd name="connsiteX144" fmla="*/ 3425331 w 6163030"/>
                    <a:gd name="connsiteY144" fmla="*/ 484042 h 5291773"/>
                    <a:gd name="connsiteX145" fmla="*/ 3530839 w 6163030"/>
                    <a:gd name="connsiteY145" fmla="*/ 507488 h 5291773"/>
                    <a:gd name="connsiteX146" fmla="*/ 3683239 w 6163030"/>
                    <a:gd name="connsiteY146" fmla="*/ 401980 h 5291773"/>
                    <a:gd name="connsiteX147" fmla="*/ 3753577 w 6163030"/>
                    <a:gd name="connsiteY147" fmla="*/ 460595 h 5291773"/>
                    <a:gd name="connsiteX148" fmla="*/ 3894254 w 6163030"/>
                    <a:gd name="connsiteY148" fmla="*/ 448872 h 5291773"/>
                    <a:gd name="connsiteX149" fmla="*/ 3929424 w 6163030"/>
                    <a:gd name="connsiteY149" fmla="*/ 237857 h 5291773"/>
                    <a:gd name="connsiteX150" fmla="*/ 4105270 w 6163030"/>
                    <a:gd name="connsiteY150" fmla="*/ 3395 h 5291773"/>
                    <a:gd name="connsiteX151" fmla="*/ 4339731 w 6163030"/>
                    <a:gd name="connsiteY151" fmla="*/ 108903 h 5291773"/>
                    <a:gd name="connsiteX152" fmla="*/ 4374900 w 6163030"/>
                    <a:gd name="connsiteY152" fmla="*/ 249580 h 5291773"/>
                    <a:gd name="connsiteX153" fmla="*/ 4468685 w 6163030"/>
                    <a:gd name="connsiteY153" fmla="*/ 319919 h 5291773"/>
                    <a:gd name="connsiteX154" fmla="*/ 4667977 w 6163030"/>
                    <a:gd name="connsiteY154" fmla="*/ 190965 h 5291773"/>
                    <a:gd name="connsiteX155" fmla="*/ 4902439 w 6163030"/>
                    <a:gd name="connsiteY155" fmla="*/ 202688 h 5291773"/>
                    <a:gd name="connsiteX156" fmla="*/ 4937608 w 6163030"/>
                    <a:gd name="connsiteY156" fmla="*/ 413703 h 5291773"/>
                    <a:gd name="connsiteX157" fmla="*/ 4949331 w 6163030"/>
                    <a:gd name="connsiteY157" fmla="*/ 612995 h 5291773"/>
                    <a:gd name="connsiteX158" fmla="*/ 4902439 w 6163030"/>
                    <a:gd name="connsiteY158" fmla="*/ 706780 h 5291773"/>
                    <a:gd name="connsiteX159" fmla="*/ 5207239 w 6163030"/>
                    <a:gd name="connsiteY159" fmla="*/ 706780 h 5291773"/>
                    <a:gd name="connsiteX160" fmla="*/ 5172070 w 6163030"/>
                    <a:gd name="connsiteY160" fmla="*/ 894349 h 5291773"/>
                    <a:gd name="connsiteX161" fmla="*/ 5277577 w 6163030"/>
                    <a:gd name="connsiteY161" fmla="*/ 1046749 h 5291773"/>
                    <a:gd name="connsiteX162" fmla="*/ 5277577 w 6163030"/>
                    <a:gd name="connsiteY162" fmla="*/ 859180 h 5291773"/>
                    <a:gd name="connsiteX163" fmla="*/ 5347916 w 6163030"/>
                    <a:gd name="connsiteY163" fmla="*/ 906072 h 5291773"/>
                    <a:gd name="connsiteX164" fmla="*/ 5359639 w 6163030"/>
                    <a:gd name="connsiteY164" fmla="*/ 1058472 h 5291773"/>
                    <a:gd name="connsiteX165" fmla="*/ 5371362 w 6163030"/>
                    <a:gd name="connsiteY165" fmla="*/ 1187426 h 5291773"/>
                    <a:gd name="connsiteX166" fmla="*/ 5582377 w 6163030"/>
                    <a:gd name="connsiteY166" fmla="*/ 1187426 h 5291773"/>
                    <a:gd name="connsiteX167" fmla="*/ 5758224 w 6163030"/>
                    <a:gd name="connsiteY167" fmla="*/ 1023303 h 5291773"/>
                    <a:gd name="connsiteX168" fmla="*/ 5922347 w 6163030"/>
                    <a:gd name="connsiteY168" fmla="*/ 824011 h 5291773"/>
                    <a:gd name="connsiteX169" fmla="*/ 5910624 w 6163030"/>
                    <a:gd name="connsiteY169" fmla="*/ 1035026 h 5291773"/>
                    <a:gd name="connsiteX170" fmla="*/ 5922347 w 6163030"/>
                    <a:gd name="connsiteY170" fmla="*/ 1117088 h 5291773"/>
                    <a:gd name="connsiteX171" fmla="*/ 5980962 w 6163030"/>
                    <a:gd name="connsiteY171" fmla="*/ 1199149 h 5291773"/>
                    <a:gd name="connsiteX172" fmla="*/ 5910624 w 6163030"/>
                    <a:gd name="connsiteY172" fmla="*/ 1363272 h 5291773"/>
                    <a:gd name="connsiteX173" fmla="*/ 5957516 w 6163030"/>
                    <a:gd name="connsiteY173" fmla="*/ 1750134 h 5291773"/>
                    <a:gd name="connsiteX174" fmla="*/ 6086470 w 6163030"/>
                    <a:gd name="connsiteY174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163980 h 5291773"/>
                    <a:gd name="connsiteX2" fmla="*/ 5910624 w 6163030"/>
                    <a:gd name="connsiteY2" fmla="*/ 1363272 h 5291773"/>
                    <a:gd name="connsiteX3" fmla="*/ 5934070 w 6163030"/>
                    <a:gd name="connsiteY3" fmla="*/ 1609457 h 5291773"/>
                    <a:gd name="connsiteX4" fmla="*/ 6109916 w 6163030"/>
                    <a:gd name="connsiteY4" fmla="*/ 1867365 h 5291773"/>
                    <a:gd name="connsiteX5" fmla="*/ 5910624 w 6163030"/>
                    <a:gd name="connsiteY5" fmla="*/ 1996319 h 5291773"/>
                    <a:gd name="connsiteX6" fmla="*/ 5922347 w 6163030"/>
                    <a:gd name="connsiteY6" fmla="*/ 2101826 h 5291773"/>
                    <a:gd name="connsiteX7" fmla="*/ 5816839 w 6163030"/>
                    <a:gd name="connsiteY7" fmla="*/ 2078380 h 5291773"/>
                    <a:gd name="connsiteX8" fmla="*/ 5687885 w 6163030"/>
                    <a:gd name="connsiteY8" fmla="*/ 2113549 h 5291773"/>
                    <a:gd name="connsiteX9" fmla="*/ 5664439 w 6163030"/>
                    <a:gd name="connsiteY9" fmla="*/ 2207334 h 5291773"/>
                    <a:gd name="connsiteX10" fmla="*/ 5582377 w 6163030"/>
                    <a:gd name="connsiteY10" fmla="*/ 2301119 h 5291773"/>
                    <a:gd name="connsiteX11" fmla="*/ 5476870 w 6163030"/>
                    <a:gd name="connsiteY11" fmla="*/ 2383180 h 5291773"/>
                    <a:gd name="connsiteX12" fmla="*/ 5465147 w 6163030"/>
                    <a:gd name="connsiteY12" fmla="*/ 2500411 h 5291773"/>
                    <a:gd name="connsiteX13" fmla="*/ 5652716 w 6163030"/>
                    <a:gd name="connsiteY13" fmla="*/ 2512134 h 5291773"/>
                    <a:gd name="connsiteX14" fmla="*/ 5769947 w 6163030"/>
                    <a:gd name="connsiteY14" fmla="*/ 2453519 h 5291773"/>
                    <a:gd name="connsiteX15" fmla="*/ 5816839 w 6163030"/>
                    <a:gd name="connsiteY15" fmla="*/ 2500411 h 5291773"/>
                    <a:gd name="connsiteX16" fmla="*/ 6039577 w 6163030"/>
                    <a:gd name="connsiteY16" fmla="*/ 2418349 h 5291773"/>
                    <a:gd name="connsiteX17" fmla="*/ 6156808 w 6163030"/>
                    <a:gd name="connsiteY17" fmla="*/ 2570749 h 5291773"/>
                    <a:gd name="connsiteX18" fmla="*/ 6121639 w 6163030"/>
                    <a:gd name="connsiteY18" fmla="*/ 2746595 h 5291773"/>
                    <a:gd name="connsiteX19" fmla="*/ 6156808 w 6163030"/>
                    <a:gd name="connsiteY19" fmla="*/ 2898995 h 5291773"/>
                    <a:gd name="connsiteX20" fmla="*/ 5969239 w 6163030"/>
                    <a:gd name="connsiteY20" fmla="*/ 2981057 h 5291773"/>
                    <a:gd name="connsiteX21" fmla="*/ 6027854 w 6163030"/>
                    <a:gd name="connsiteY21" fmla="*/ 3145180 h 5291773"/>
                    <a:gd name="connsiteX22" fmla="*/ 5934070 w 6163030"/>
                    <a:gd name="connsiteY22" fmla="*/ 3274134 h 5291773"/>
                    <a:gd name="connsiteX23" fmla="*/ 5898900 w 6163030"/>
                    <a:gd name="connsiteY23" fmla="*/ 3438257 h 5291773"/>
                    <a:gd name="connsiteX24" fmla="*/ 6098193 w 6163030"/>
                    <a:gd name="connsiteY24" fmla="*/ 3438257 h 5291773"/>
                    <a:gd name="connsiteX25" fmla="*/ 6109916 w 6163030"/>
                    <a:gd name="connsiteY25" fmla="*/ 3578934 h 5291773"/>
                    <a:gd name="connsiteX26" fmla="*/ 6109916 w 6163030"/>
                    <a:gd name="connsiteY26" fmla="*/ 3707888 h 5291773"/>
                    <a:gd name="connsiteX27" fmla="*/ 6039577 w 6163030"/>
                    <a:gd name="connsiteY27" fmla="*/ 3907180 h 5291773"/>
                    <a:gd name="connsiteX28" fmla="*/ 5957516 w 6163030"/>
                    <a:gd name="connsiteY28" fmla="*/ 4071303 h 5291773"/>
                    <a:gd name="connsiteX29" fmla="*/ 5805116 w 6163030"/>
                    <a:gd name="connsiteY29" fmla="*/ 4024411 h 5291773"/>
                    <a:gd name="connsiteX30" fmla="*/ 5570654 w 6163030"/>
                    <a:gd name="connsiteY30" fmla="*/ 4000965 h 5291773"/>
                    <a:gd name="connsiteX31" fmla="*/ 5558931 w 6163030"/>
                    <a:gd name="connsiteY31" fmla="*/ 4071303 h 5291773"/>
                    <a:gd name="connsiteX32" fmla="*/ 5711331 w 6163030"/>
                    <a:gd name="connsiteY32" fmla="*/ 4106472 h 5291773"/>
                    <a:gd name="connsiteX33" fmla="*/ 5629270 w 6163030"/>
                    <a:gd name="connsiteY33" fmla="*/ 4223703 h 5291773"/>
                    <a:gd name="connsiteX34" fmla="*/ 5558931 w 6163030"/>
                    <a:gd name="connsiteY34" fmla="*/ 4294042 h 5291773"/>
                    <a:gd name="connsiteX35" fmla="*/ 5406531 w 6163030"/>
                    <a:gd name="connsiteY35" fmla="*/ 4223703 h 5291773"/>
                    <a:gd name="connsiteX36" fmla="*/ 5324470 w 6163030"/>
                    <a:gd name="connsiteY36" fmla="*/ 4153365 h 5291773"/>
                    <a:gd name="connsiteX37" fmla="*/ 5289300 w 6163030"/>
                    <a:gd name="connsiteY37" fmla="*/ 4282319 h 5291773"/>
                    <a:gd name="connsiteX38" fmla="*/ 5218962 w 6163030"/>
                    <a:gd name="connsiteY38" fmla="*/ 4364380 h 5291773"/>
                    <a:gd name="connsiteX39" fmla="*/ 5195516 w 6163030"/>
                    <a:gd name="connsiteY39" fmla="*/ 4528503 h 5291773"/>
                    <a:gd name="connsiteX40" fmla="*/ 5078285 w 6163030"/>
                    <a:gd name="connsiteY40" fmla="*/ 4387826 h 5291773"/>
                    <a:gd name="connsiteX41" fmla="*/ 4961054 w 6163030"/>
                    <a:gd name="connsiteY41" fmla="*/ 4340934 h 5291773"/>
                    <a:gd name="connsiteX42" fmla="*/ 4925885 w 6163030"/>
                    <a:gd name="connsiteY42" fmla="*/ 4270595 h 5291773"/>
                    <a:gd name="connsiteX43" fmla="*/ 4855547 w 6163030"/>
                    <a:gd name="connsiteY43" fmla="*/ 4434719 h 5291773"/>
                    <a:gd name="connsiteX44" fmla="*/ 4726593 w 6163030"/>
                    <a:gd name="connsiteY44" fmla="*/ 4364380 h 5291773"/>
                    <a:gd name="connsiteX45" fmla="*/ 4714870 w 6163030"/>
                    <a:gd name="connsiteY45" fmla="*/ 4551949 h 5291773"/>
                    <a:gd name="connsiteX46" fmla="*/ 4632808 w 6163030"/>
                    <a:gd name="connsiteY46" fmla="*/ 4657457 h 5291773"/>
                    <a:gd name="connsiteX47" fmla="*/ 4421793 w 6163030"/>
                    <a:gd name="connsiteY47" fmla="*/ 4739519 h 5291773"/>
                    <a:gd name="connsiteX48" fmla="*/ 4304562 w 6163030"/>
                    <a:gd name="connsiteY48" fmla="*/ 4598842 h 5291773"/>
                    <a:gd name="connsiteX49" fmla="*/ 4222500 w 6163030"/>
                    <a:gd name="connsiteY49" fmla="*/ 4610565 h 5291773"/>
                    <a:gd name="connsiteX50" fmla="*/ 4199054 w 6163030"/>
                    <a:gd name="connsiteY50" fmla="*/ 4657457 h 5291773"/>
                    <a:gd name="connsiteX51" fmla="*/ 4175608 w 6163030"/>
                    <a:gd name="connsiteY51" fmla="*/ 4505057 h 5291773"/>
                    <a:gd name="connsiteX52" fmla="*/ 4034931 w 6163030"/>
                    <a:gd name="connsiteY52" fmla="*/ 4610565 h 5291773"/>
                    <a:gd name="connsiteX53" fmla="*/ 3976316 w 6163030"/>
                    <a:gd name="connsiteY53" fmla="*/ 4528503 h 5291773"/>
                    <a:gd name="connsiteX54" fmla="*/ 3882531 w 6163030"/>
                    <a:gd name="connsiteY54" fmla="*/ 4364380 h 5291773"/>
                    <a:gd name="connsiteX55" fmla="*/ 3777024 w 6163030"/>
                    <a:gd name="connsiteY55" fmla="*/ 4223703 h 5291773"/>
                    <a:gd name="connsiteX56" fmla="*/ 3589454 w 6163030"/>
                    <a:gd name="connsiteY56" fmla="*/ 4294042 h 5291773"/>
                    <a:gd name="connsiteX57" fmla="*/ 3554285 w 6163030"/>
                    <a:gd name="connsiteY57" fmla="*/ 4399549 h 5291773"/>
                    <a:gd name="connsiteX58" fmla="*/ 3519116 w 6163030"/>
                    <a:gd name="connsiteY58" fmla="*/ 4434719 h 5291773"/>
                    <a:gd name="connsiteX59" fmla="*/ 3542562 w 6163030"/>
                    <a:gd name="connsiteY59" fmla="*/ 4622288 h 5291773"/>
                    <a:gd name="connsiteX60" fmla="*/ 3401885 w 6163030"/>
                    <a:gd name="connsiteY60" fmla="*/ 4657457 h 5291773"/>
                    <a:gd name="connsiteX61" fmla="*/ 3272931 w 6163030"/>
                    <a:gd name="connsiteY61" fmla="*/ 4692626 h 5291773"/>
                    <a:gd name="connsiteX62" fmla="*/ 3143977 w 6163030"/>
                    <a:gd name="connsiteY62" fmla="*/ 4692626 h 5291773"/>
                    <a:gd name="connsiteX63" fmla="*/ 3061916 w 6163030"/>
                    <a:gd name="connsiteY63" fmla="*/ 4809857 h 5291773"/>
                    <a:gd name="connsiteX64" fmla="*/ 2886070 w 6163030"/>
                    <a:gd name="connsiteY64" fmla="*/ 4903642 h 5291773"/>
                    <a:gd name="connsiteX65" fmla="*/ 2686777 w 6163030"/>
                    <a:gd name="connsiteY65" fmla="*/ 4903642 h 5291773"/>
                    <a:gd name="connsiteX66" fmla="*/ 2733670 w 6163030"/>
                    <a:gd name="connsiteY66" fmla="*/ 4997426 h 5291773"/>
                    <a:gd name="connsiteX67" fmla="*/ 2663331 w 6163030"/>
                    <a:gd name="connsiteY67" fmla="*/ 5149826 h 5291773"/>
                    <a:gd name="connsiteX68" fmla="*/ 2510931 w 6163030"/>
                    <a:gd name="connsiteY68" fmla="*/ 5278780 h 5291773"/>
                    <a:gd name="connsiteX69" fmla="*/ 2393700 w 6163030"/>
                    <a:gd name="connsiteY69" fmla="*/ 5184995 h 5291773"/>
                    <a:gd name="connsiteX70" fmla="*/ 2264747 w 6163030"/>
                    <a:gd name="connsiteY70" fmla="*/ 5208442 h 5291773"/>
                    <a:gd name="connsiteX71" fmla="*/ 2124070 w 6163030"/>
                    <a:gd name="connsiteY71" fmla="*/ 5102934 h 5291773"/>
                    <a:gd name="connsiteX72" fmla="*/ 1948224 w 6163030"/>
                    <a:gd name="connsiteY72" fmla="*/ 5126380 h 5291773"/>
                    <a:gd name="connsiteX73" fmla="*/ 1913054 w 6163030"/>
                    <a:gd name="connsiteY73" fmla="*/ 4962257 h 5291773"/>
                    <a:gd name="connsiteX74" fmla="*/ 1748931 w 6163030"/>
                    <a:gd name="connsiteY74" fmla="*/ 4962257 h 5291773"/>
                    <a:gd name="connsiteX75" fmla="*/ 1690316 w 6163030"/>
                    <a:gd name="connsiteY75" fmla="*/ 4880195 h 5291773"/>
                    <a:gd name="connsiteX76" fmla="*/ 1526193 w 6163030"/>
                    <a:gd name="connsiteY76" fmla="*/ 5044319 h 5291773"/>
                    <a:gd name="connsiteX77" fmla="*/ 1467577 w 6163030"/>
                    <a:gd name="connsiteY77" fmla="*/ 5149826 h 5291773"/>
                    <a:gd name="connsiteX78" fmla="*/ 1350347 w 6163030"/>
                    <a:gd name="connsiteY78" fmla="*/ 5184995 h 5291773"/>
                    <a:gd name="connsiteX79" fmla="*/ 1256562 w 6163030"/>
                    <a:gd name="connsiteY79" fmla="*/ 5290503 h 5291773"/>
                    <a:gd name="connsiteX80" fmla="*/ 1068993 w 6163030"/>
                    <a:gd name="connsiteY80" fmla="*/ 5231888 h 5291773"/>
                    <a:gd name="connsiteX81" fmla="*/ 975208 w 6163030"/>
                    <a:gd name="connsiteY81" fmla="*/ 5067765 h 5291773"/>
                    <a:gd name="connsiteX82" fmla="*/ 1162777 w 6163030"/>
                    <a:gd name="connsiteY82" fmla="*/ 4915365 h 5291773"/>
                    <a:gd name="connsiteX83" fmla="*/ 1151054 w 6163030"/>
                    <a:gd name="connsiteY83" fmla="*/ 4798134 h 5291773"/>
                    <a:gd name="connsiteX84" fmla="*/ 1221393 w 6163030"/>
                    <a:gd name="connsiteY84" fmla="*/ 4716072 h 5291773"/>
                    <a:gd name="connsiteX85" fmla="*/ 1291731 w 6163030"/>
                    <a:gd name="connsiteY85" fmla="*/ 4657457 h 5291773"/>
                    <a:gd name="connsiteX86" fmla="*/ 1209670 w 6163030"/>
                    <a:gd name="connsiteY86" fmla="*/ 4563672 h 5291773"/>
                    <a:gd name="connsiteX87" fmla="*/ 1010377 w 6163030"/>
                    <a:gd name="connsiteY87" fmla="*/ 4446442 h 5291773"/>
                    <a:gd name="connsiteX88" fmla="*/ 1010377 w 6163030"/>
                    <a:gd name="connsiteY88" fmla="*/ 4317488 h 5291773"/>
                    <a:gd name="connsiteX89" fmla="*/ 881424 w 6163030"/>
                    <a:gd name="connsiteY89" fmla="*/ 4329211 h 5291773"/>
                    <a:gd name="connsiteX90" fmla="*/ 881424 w 6163030"/>
                    <a:gd name="connsiteY90" fmla="*/ 4235426 h 5291773"/>
                    <a:gd name="connsiteX91" fmla="*/ 717300 w 6163030"/>
                    <a:gd name="connsiteY91" fmla="*/ 4165088 h 5291773"/>
                    <a:gd name="connsiteX92" fmla="*/ 822808 w 6163030"/>
                    <a:gd name="connsiteY92" fmla="*/ 3965795 h 5291773"/>
                    <a:gd name="connsiteX93" fmla="*/ 940039 w 6163030"/>
                    <a:gd name="connsiteY93" fmla="*/ 3731334 h 5291773"/>
                    <a:gd name="connsiteX94" fmla="*/ 951762 w 6163030"/>
                    <a:gd name="connsiteY94" fmla="*/ 3567211 h 5291773"/>
                    <a:gd name="connsiteX95" fmla="*/ 1104162 w 6163030"/>
                    <a:gd name="connsiteY95" fmla="*/ 3391365 h 5291773"/>
                    <a:gd name="connsiteX96" fmla="*/ 1068993 w 6163030"/>
                    <a:gd name="connsiteY96" fmla="*/ 3168626 h 5291773"/>
                    <a:gd name="connsiteX97" fmla="*/ 881424 w 6163030"/>
                    <a:gd name="connsiteY97" fmla="*/ 3039672 h 5291773"/>
                    <a:gd name="connsiteX98" fmla="*/ 822808 w 6163030"/>
                    <a:gd name="connsiteY98" fmla="*/ 2934165 h 5291773"/>
                    <a:gd name="connsiteX99" fmla="*/ 775916 w 6163030"/>
                    <a:gd name="connsiteY99" fmla="*/ 3074842 h 5291773"/>
                    <a:gd name="connsiteX100" fmla="*/ 682131 w 6163030"/>
                    <a:gd name="connsiteY100" fmla="*/ 2992780 h 5291773"/>
                    <a:gd name="connsiteX101" fmla="*/ 553177 w 6163030"/>
                    <a:gd name="connsiteY101" fmla="*/ 3086565 h 5291773"/>
                    <a:gd name="connsiteX102" fmla="*/ 412500 w 6163030"/>
                    <a:gd name="connsiteY102" fmla="*/ 3145180 h 5291773"/>
                    <a:gd name="connsiteX103" fmla="*/ 224931 w 6163030"/>
                    <a:gd name="connsiteY103" fmla="*/ 2969334 h 5291773"/>
                    <a:gd name="connsiteX104" fmla="*/ 95977 w 6163030"/>
                    <a:gd name="connsiteY104" fmla="*/ 2840380 h 5291773"/>
                    <a:gd name="connsiteX105" fmla="*/ 166316 w 6163030"/>
                    <a:gd name="connsiteY105" fmla="*/ 2664534 h 5291773"/>
                    <a:gd name="connsiteX106" fmla="*/ 2193 w 6163030"/>
                    <a:gd name="connsiteY106" fmla="*/ 2512134 h 5291773"/>
                    <a:gd name="connsiteX107" fmla="*/ 306993 w 6163030"/>
                    <a:gd name="connsiteY107" fmla="*/ 2230780 h 5291773"/>
                    <a:gd name="connsiteX108" fmla="*/ 377331 w 6163030"/>
                    <a:gd name="connsiteY108" fmla="*/ 2090103 h 5291773"/>
                    <a:gd name="connsiteX109" fmla="*/ 459393 w 6163030"/>
                    <a:gd name="connsiteY109" fmla="*/ 2101826 h 5291773"/>
                    <a:gd name="connsiteX110" fmla="*/ 611793 w 6163030"/>
                    <a:gd name="connsiteY110" fmla="*/ 2242503 h 5291773"/>
                    <a:gd name="connsiteX111" fmla="*/ 811085 w 6163030"/>
                    <a:gd name="connsiteY111" fmla="*/ 2031488 h 5291773"/>
                    <a:gd name="connsiteX112" fmla="*/ 1045547 w 6163030"/>
                    <a:gd name="connsiteY112" fmla="*/ 2172165 h 5291773"/>
                    <a:gd name="connsiteX113" fmla="*/ 1209670 w 6163030"/>
                    <a:gd name="connsiteY113" fmla="*/ 2148719 h 5291773"/>
                    <a:gd name="connsiteX114" fmla="*/ 1315177 w 6163030"/>
                    <a:gd name="connsiteY114" fmla="*/ 2172165 h 5291773"/>
                    <a:gd name="connsiteX115" fmla="*/ 1373793 w 6163030"/>
                    <a:gd name="connsiteY115" fmla="*/ 2230780 h 5291773"/>
                    <a:gd name="connsiteX116" fmla="*/ 1573085 w 6163030"/>
                    <a:gd name="connsiteY116" fmla="*/ 2090103 h 5291773"/>
                    <a:gd name="connsiteX117" fmla="*/ 1690316 w 6163030"/>
                    <a:gd name="connsiteY117" fmla="*/ 2125272 h 5291773"/>
                    <a:gd name="connsiteX118" fmla="*/ 1678593 w 6163030"/>
                    <a:gd name="connsiteY118" fmla="*/ 1925980 h 5291773"/>
                    <a:gd name="connsiteX119" fmla="*/ 1842716 w 6163030"/>
                    <a:gd name="connsiteY119" fmla="*/ 1668072 h 5291773"/>
                    <a:gd name="connsiteX120" fmla="*/ 2100624 w 6163030"/>
                    <a:gd name="connsiteY120" fmla="*/ 1785303 h 5291773"/>
                    <a:gd name="connsiteX121" fmla="*/ 2206131 w 6163030"/>
                    <a:gd name="connsiteY121" fmla="*/ 1785303 h 5291773"/>
                    <a:gd name="connsiteX122" fmla="*/ 2663331 w 6163030"/>
                    <a:gd name="connsiteY122" fmla="*/ 1726688 h 5291773"/>
                    <a:gd name="connsiteX123" fmla="*/ 2827454 w 6163030"/>
                    <a:gd name="connsiteY123" fmla="*/ 1668072 h 5291773"/>
                    <a:gd name="connsiteX124" fmla="*/ 2886070 w 6163030"/>
                    <a:gd name="connsiteY124" fmla="*/ 1609457 h 5291773"/>
                    <a:gd name="connsiteX125" fmla="*/ 2815731 w 6163030"/>
                    <a:gd name="connsiteY125" fmla="*/ 1457057 h 5291773"/>
                    <a:gd name="connsiteX126" fmla="*/ 2710224 w 6163030"/>
                    <a:gd name="connsiteY126" fmla="*/ 1269488 h 5291773"/>
                    <a:gd name="connsiteX127" fmla="*/ 2440593 w 6163030"/>
                    <a:gd name="connsiteY127" fmla="*/ 1269488 h 5291773"/>
                    <a:gd name="connsiteX128" fmla="*/ 2381977 w 6163030"/>
                    <a:gd name="connsiteY128" fmla="*/ 1152257 h 5291773"/>
                    <a:gd name="connsiteX129" fmla="*/ 2241300 w 6163030"/>
                    <a:gd name="connsiteY129" fmla="*/ 1105365 h 5291773"/>
                    <a:gd name="connsiteX130" fmla="*/ 2124070 w 6163030"/>
                    <a:gd name="connsiteY130" fmla="*/ 1058472 h 5291773"/>
                    <a:gd name="connsiteX131" fmla="*/ 2065454 w 6163030"/>
                    <a:gd name="connsiteY131" fmla="*/ 824011 h 5291773"/>
                    <a:gd name="connsiteX132" fmla="*/ 2335085 w 6163030"/>
                    <a:gd name="connsiteY132" fmla="*/ 695057 h 5291773"/>
                    <a:gd name="connsiteX133" fmla="*/ 2510931 w 6163030"/>
                    <a:gd name="connsiteY133" fmla="*/ 554380 h 5291773"/>
                    <a:gd name="connsiteX134" fmla="*/ 2827454 w 6163030"/>
                    <a:gd name="connsiteY134" fmla="*/ 824011 h 5291773"/>
                    <a:gd name="connsiteX135" fmla="*/ 2944685 w 6163030"/>
                    <a:gd name="connsiteY135" fmla="*/ 870903 h 5291773"/>
                    <a:gd name="connsiteX136" fmla="*/ 2979854 w 6163030"/>
                    <a:gd name="connsiteY136" fmla="*/ 753672 h 5291773"/>
                    <a:gd name="connsiteX137" fmla="*/ 2991577 w 6163030"/>
                    <a:gd name="connsiteY137" fmla="*/ 519211 h 5291773"/>
                    <a:gd name="connsiteX138" fmla="*/ 3120531 w 6163030"/>
                    <a:gd name="connsiteY138" fmla="*/ 507488 h 5291773"/>
                    <a:gd name="connsiteX139" fmla="*/ 3167424 w 6163030"/>
                    <a:gd name="connsiteY139" fmla="*/ 718503 h 5291773"/>
                    <a:gd name="connsiteX140" fmla="*/ 3120531 w 6163030"/>
                    <a:gd name="connsiteY140" fmla="*/ 859180 h 5291773"/>
                    <a:gd name="connsiteX141" fmla="*/ 3272931 w 6163030"/>
                    <a:gd name="connsiteY141" fmla="*/ 812288 h 5291773"/>
                    <a:gd name="connsiteX142" fmla="*/ 3319824 w 6163030"/>
                    <a:gd name="connsiteY142" fmla="*/ 659888 h 5291773"/>
                    <a:gd name="connsiteX143" fmla="*/ 3425331 w 6163030"/>
                    <a:gd name="connsiteY143" fmla="*/ 484042 h 5291773"/>
                    <a:gd name="connsiteX144" fmla="*/ 3530839 w 6163030"/>
                    <a:gd name="connsiteY144" fmla="*/ 507488 h 5291773"/>
                    <a:gd name="connsiteX145" fmla="*/ 3683239 w 6163030"/>
                    <a:gd name="connsiteY145" fmla="*/ 401980 h 5291773"/>
                    <a:gd name="connsiteX146" fmla="*/ 3753577 w 6163030"/>
                    <a:gd name="connsiteY146" fmla="*/ 460595 h 5291773"/>
                    <a:gd name="connsiteX147" fmla="*/ 3894254 w 6163030"/>
                    <a:gd name="connsiteY147" fmla="*/ 448872 h 5291773"/>
                    <a:gd name="connsiteX148" fmla="*/ 3929424 w 6163030"/>
                    <a:gd name="connsiteY148" fmla="*/ 237857 h 5291773"/>
                    <a:gd name="connsiteX149" fmla="*/ 4105270 w 6163030"/>
                    <a:gd name="connsiteY149" fmla="*/ 3395 h 5291773"/>
                    <a:gd name="connsiteX150" fmla="*/ 4339731 w 6163030"/>
                    <a:gd name="connsiteY150" fmla="*/ 108903 h 5291773"/>
                    <a:gd name="connsiteX151" fmla="*/ 4374900 w 6163030"/>
                    <a:gd name="connsiteY151" fmla="*/ 249580 h 5291773"/>
                    <a:gd name="connsiteX152" fmla="*/ 4468685 w 6163030"/>
                    <a:gd name="connsiteY152" fmla="*/ 319919 h 5291773"/>
                    <a:gd name="connsiteX153" fmla="*/ 4667977 w 6163030"/>
                    <a:gd name="connsiteY153" fmla="*/ 190965 h 5291773"/>
                    <a:gd name="connsiteX154" fmla="*/ 4902439 w 6163030"/>
                    <a:gd name="connsiteY154" fmla="*/ 202688 h 5291773"/>
                    <a:gd name="connsiteX155" fmla="*/ 4937608 w 6163030"/>
                    <a:gd name="connsiteY155" fmla="*/ 413703 h 5291773"/>
                    <a:gd name="connsiteX156" fmla="*/ 4949331 w 6163030"/>
                    <a:gd name="connsiteY156" fmla="*/ 612995 h 5291773"/>
                    <a:gd name="connsiteX157" fmla="*/ 4902439 w 6163030"/>
                    <a:gd name="connsiteY157" fmla="*/ 706780 h 5291773"/>
                    <a:gd name="connsiteX158" fmla="*/ 5207239 w 6163030"/>
                    <a:gd name="connsiteY158" fmla="*/ 706780 h 5291773"/>
                    <a:gd name="connsiteX159" fmla="*/ 5172070 w 6163030"/>
                    <a:gd name="connsiteY159" fmla="*/ 894349 h 5291773"/>
                    <a:gd name="connsiteX160" fmla="*/ 5277577 w 6163030"/>
                    <a:gd name="connsiteY160" fmla="*/ 1046749 h 5291773"/>
                    <a:gd name="connsiteX161" fmla="*/ 5277577 w 6163030"/>
                    <a:gd name="connsiteY161" fmla="*/ 859180 h 5291773"/>
                    <a:gd name="connsiteX162" fmla="*/ 5347916 w 6163030"/>
                    <a:gd name="connsiteY162" fmla="*/ 906072 h 5291773"/>
                    <a:gd name="connsiteX163" fmla="*/ 5359639 w 6163030"/>
                    <a:gd name="connsiteY163" fmla="*/ 1058472 h 5291773"/>
                    <a:gd name="connsiteX164" fmla="*/ 5371362 w 6163030"/>
                    <a:gd name="connsiteY164" fmla="*/ 1187426 h 5291773"/>
                    <a:gd name="connsiteX165" fmla="*/ 5582377 w 6163030"/>
                    <a:gd name="connsiteY165" fmla="*/ 1187426 h 5291773"/>
                    <a:gd name="connsiteX166" fmla="*/ 5758224 w 6163030"/>
                    <a:gd name="connsiteY166" fmla="*/ 1023303 h 5291773"/>
                    <a:gd name="connsiteX167" fmla="*/ 5922347 w 6163030"/>
                    <a:gd name="connsiteY167" fmla="*/ 824011 h 5291773"/>
                    <a:gd name="connsiteX168" fmla="*/ 5910624 w 6163030"/>
                    <a:gd name="connsiteY168" fmla="*/ 1035026 h 5291773"/>
                    <a:gd name="connsiteX169" fmla="*/ 5922347 w 6163030"/>
                    <a:gd name="connsiteY169" fmla="*/ 1117088 h 5291773"/>
                    <a:gd name="connsiteX170" fmla="*/ 5980962 w 6163030"/>
                    <a:gd name="connsiteY170" fmla="*/ 1199149 h 5291773"/>
                    <a:gd name="connsiteX171" fmla="*/ 5910624 w 6163030"/>
                    <a:gd name="connsiteY171" fmla="*/ 1363272 h 5291773"/>
                    <a:gd name="connsiteX172" fmla="*/ 5957516 w 6163030"/>
                    <a:gd name="connsiteY172" fmla="*/ 1750134 h 5291773"/>
                    <a:gd name="connsiteX173" fmla="*/ 6086470 w 6163030"/>
                    <a:gd name="connsiteY173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163980 h 5291773"/>
                    <a:gd name="connsiteX2" fmla="*/ 5910624 w 6163030"/>
                    <a:gd name="connsiteY2" fmla="*/ 1363272 h 5291773"/>
                    <a:gd name="connsiteX3" fmla="*/ 6109916 w 6163030"/>
                    <a:gd name="connsiteY3" fmla="*/ 1867365 h 5291773"/>
                    <a:gd name="connsiteX4" fmla="*/ 5910624 w 6163030"/>
                    <a:gd name="connsiteY4" fmla="*/ 1996319 h 5291773"/>
                    <a:gd name="connsiteX5" fmla="*/ 5922347 w 6163030"/>
                    <a:gd name="connsiteY5" fmla="*/ 2101826 h 5291773"/>
                    <a:gd name="connsiteX6" fmla="*/ 5816839 w 6163030"/>
                    <a:gd name="connsiteY6" fmla="*/ 2078380 h 5291773"/>
                    <a:gd name="connsiteX7" fmla="*/ 5687885 w 6163030"/>
                    <a:gd name="connsiteY7" fmla="*/ 2113549 h 5291773"/>
                    <a:gd name="connsiteX8" fmla="*/ 5664439 w 6163030"/>
                    <a:gd name="connsiteY8" fmla="*/ 2207334 h 5291773"/>
                    <a:gd name="connsiteX9" fmla="*/ 5582377 w 6163030"/>
                    <a:gd name="connsiteY9" fmla="*/ 2301119 h 5291773"/>
                    <a:gd name="connsiteX10" fmla="*/ 5476870 w 6163030"/>
                    <a:gd name="connsiteY10" fmla="*/ 2383180 h 5291773"/>
                    <a:gd name="connsiteX11" fmla="*/ 5465147 w 6163030"/>
                    <a:gd name="connsiteY11" fmla="*/ 2500411 h 5291773"/>
                    <a:gd name="connsiteX12" fmla="*/ 5652716 w 6163030"/>
                    <a:gd name="connsiteY12" fmla="*/ 2512134 h 5291773"/>
                    <a:gd name="connsiteX13" fmla="*/ 5769947 w 6163030"/>
                    <a:gd name="connsiteY13" fmla="*/ 2453519 h 5291773"/>
                    <a:gd name="connsiteX14" fmla="*/ 5816839 w 6163030"/>
                    <a:gd name="connsiteY14" fmla="*/ 2500411 h 5291773"/>
                    <a:gd name="connsiteX15" fmla="*/ 6039577 w 6163030"/>
                    <a:gd name="connsiteY15" fmla="*/ 2418349 h 5291773"/>
                    <a:gd name="connsiteX16" fmla="*/ 6156808 w 6163030"/>
                    <a:gd name="connsiteY16" fmla="*/ 2570749 h 5291773"/>
                    <a:gd name="connsiteX17" fmla="*/ 6121639 w 6163030"/>
                    <a:gd name="connsiteY17" fmla="*/ 2746595 h 5291773"/>
                    <a:gd name="connsiteX18" fmla="*/ 6156808 w 6163030"/>
                    <a:gd name="connsiteY18" fmla="*/ 2898995 h 5291773"/>
                    <a:gd name="connsiteX19" fmla="*/ 5969239 w 6163030"/>
                    <a:gd name="connsiteY19" fmla="*/ 2981057 h 5291773"/>
                    <a:gd name="connsiteX20" fmla="*/ 6027854 w 6163030"/>
                    <a:gd name="connsiteY20" fmla="*/ 3145180 h 5291773"/>
                    <a:gd name="connsiteX21" fmla="*/ 5934070 w 6163030"/>
                    <a:gd name="connsiteY21" fmla="*/ 3274134 h 5291773"/>
                    <a:gd name="connsiteX22" fmla="*/ 5898900 w 6163030"/>
                    <a:gd name="connsiteY22" fmla="*/ 3438257 h 5291773"/>
                    <a:gd name="connsiteX23" fmla="*/ 6098193 w 6163030"/>
                    <a:gd name="connsiteY23" fmla="*/ 3438257 h 5291773"/>
                    <a:gd name="connsiteX24" fmla="*/ 6109916 w 6163030"/>
                    <a:gd name="connsiteY24" fmla="*/ 3578934 h 5291773"/>
                    <a:gd name="connsiteX25" fmla="*/ 6109916 w 6163030"/>
                    <a:gd name="connsiteY25" fmla="*/ 3707888 h 5291773"/>
                    <a:gd name="connsiteX26" fmla="*/ 6039577 w 6163030"/>
                    <a:gd name="connsiteY26" fmla="*/ 3907180 h 5291773"/>
                    <a:gd name="connsiteX27" fmla="*/ 5957516 w 6163030"/>
                    <a:gd name="connsiteY27" fmla="*/ 4071303 h 5291773"/>
                    <a:gd name="connsiteX28" fmla="*/ 5805116 w 6163030"/>
                    <a:gd name="connsiteY28" fmla="*/ 4024411 h 5291773"/>
                    <a:gd name="connsiteX29" fmla="*/ 5570654 w 6163030"/>
                    <a:gd name="connsiteY29" fmla="*/ 4000965 h 5291773"/>
                    <a:gd name="connsiteX30" fmla="*/ 5558931 w 6163030"/>
                    <a:gd name="connsiteY30" fmla="*/ 4071303 h 5291773"/>
                    <a:gd name="connsiteX31" fmla="*/ 5711331 w 6163030"/>
                    <a:gd name="connsiteY31" fmla="*/ 4106472 h 5291773"/>
                    <a:gd name="connsiteX32" fmla="*/ 5629270 w 6163030"/>
                    <a:gd name="connsiteY32" fmla="*/ 4223703 h 5291773"/>
                    <a:gd name="connsiteX33" fmla="*/ 5558931 w 6163030"/>
                    <a:gd name="connsiteY33" fmla="*/ 4294042 h 5291773"/>
                    <a:gd name="connsiteX34" fmla="*/ 5406531 w 6163030"/>
                    <a:gd name="connsiteY34" fmla="*/ 4223703 h 5291773"/>
                    <a:gd name="connsiteX35" fmla="*/ 5324470 w 6163030"/>
                    <a:gd name="connsiteY35" fmla="*/ 4153365 h 5291773"/>
                    <a:gd name="connsiteX36" fmla="*/ 5289300 w 6163030"/>
                    <a:gd name="connsiteY36" fmla="*/ 4282319 h 5291773"/>
                    <a:gd name="connsiteX37" fmla="*/ 5218962 w 6163030"/>
                    <a:gd name="connsiteY37" fmla="*/ 4364380 h 5291773"/>
                    <a:gd name="connsiteX38" fmla="*/ 5195516 w 6163030"/>
                    <a:gd name="connsiteY38" fmla="*/ 4528503 h 5291773"/>
                    <a:gd name="connsiteX39" fmla="*/ 5078285 w 6163030"/>
                    <a:gd name="connsiteY39" fmla="*/ 4387826 h 5291773"/>
                    <a:gd name="connsiteX40" fmla="*/ 4961054 w 6163030"/>
                    <a:gd name="connsiteY40" fmla="*/ 4340934 h 5291773"/>
                    <a:gd name="connsiteX41" fmla="*/ 4925885 w 6163030"/>
                    <a:gd name="connsiteY41" fmla="*/ 4270595 h 5291773"/>
                    <a:gd name="connsiteX42" fmla="*/ 4855547 w 6163030"/>
                    <a:gd name="connsiteY42" fmla="*/ 4434719 h 5291773"/>
                    <a:gd name="connsiteX43" fmla="*/ 4726593 w 6163030"/>
                    <a:gd name="connsiteY43" fmla="*/ 4364380 h 5291773"/>
                    <a:gd name="connsiteX44" fmla="*/ 4714870 w 6163030"/>
                    <a:gd name="connsiteY44" fmla="*/ 4551949 h 5291773"/>
                    <a:gd name="connsiteX45" fmla="*/ 4632808 w 6163030"/>
                    <a:gd name="connsiteY45" fmla="*/ 4657457 h 5291773"/>
                    <a:gd name="connsiteX46" fmla="*/ 4421793 w 6163030"/>
                    <a:gd name="connsiteY46" fmla="*/ 4739519 h 5291773"/>
                    <a:gd name="connsiteX47" fmla="*/ 4304562 w 6163030"/>
                    <a:gd name="connsiteY47" fmla="*/ 4598842 h 5291773"/>
                    <a:gd name="connsiteX48" fmla="*/ 4222500 w 6163030"/>
                    <a:gd name="connsiteY48" fmla="*/ 4610565 h 5291773"/>
                    <a:gd name="connsiteX49" fmla="*/ 4199054 w 6163030"/>
                    <a:gd name="connsiteY49" fmla="*/ 4657457 h 5291773"/>
                    <a:gd name="connsiteX50" fmla="*/ 4175608 w 6163030"/>
                    <a:gd name="connsiteY50" fmla="*/ 4505057 h 5291773"/>
                    <a:gd name="connsiteX51" fmla="*/ 4034931 w 6163030"/>
                    <a:gd name="connsiteY51" fmla="*/ 4610565 h 5291773"/>
                    <a:gd name="connsiteX52" fmla="*/ 3976316 w 6163030"/>
                    <a:gd name="connsiteY52" fmla="*/ 4528503 h 5291773"/>
                    <a:gd name="connsiteX53" fmla="*/ 3882531 w 6163030"/>
                    <a:gd name="connsiteY53" fmla="*/ 4364380 h 5291773"/>
                    <a:gd name="connsiteX54" fmla="*/ 3777024 w 6163030"/>
                    <a:gd name="connsiteY54" fmla="*/ 4223703 h 5291773"/>
                    <a:gd name="connsiteX55" fmla="*/ 3589454 w 6163030"/>
                    <a:gd name="connsiteY55" fmla="*/ 4294042 h 5291773"/>
                    <a:gd name="connsiteX56" fmla="*/ 3554285 w 6163030"/>
                    <a:gd name="connsiteY56" fmla="*/ 4399549 h 5291773"/>
                    <a:gd name="connsiteX57" fmla="*/ 3519116 w 6163030"/>
                    <a:gd name="connsiteY57" fmla="*/ 4434719 h 5291773"/>
                    <a:gd name="connsiteX58" fmla="*/ 3542562 w 6163030"/>
                    <a:gd name="connsiteY58" fmla="*/ 4622288 h 5291773"/>
                    <a:gd name="connsiteX59" fmla="*/ 3401885 w 6163030"/>
                    <a:gd name="connsiteY59" fmla="*/ 4657457 h 5291773"/>
                    <a:gd name="connsiteX60" fmla="*/ 3272931 w 6163030"/>
                    <a:gd name="connsiteY60" fmla="*/ 4692626 h 5291773"/>
                    <a:gd name="connsiteX61" fmla="*/ 3143977 w 6163030"/>
                    <a:gd name="connsiteY61" fmla="*/ 4692626 h 5291773"/>
                    <a:gd name="connsiteX62" fmla="*/ 3061916 w 6163030"/>
                    <a:gd name="connsiteY62" fmla="*/ 4809857 h 5291773"/>
                    <a:gd name="connsiteX63" fmla="*/ 2886070 w 6163030"/>
                    <a:gd name="connsiteY63" fmla="*/ 4903642 h 5291773"/>
                    <a:gd name="connsiteX64" fmla="*/ 2686777 w 6163030"/>
                    <a:gd name="connsiteY64" fmla="*/ 4903642 h 5291773"/>
                    <a:gd name="connsiteX65" fmla="*/ 2733670 w 6163030"/>
                    <a:gd name="connsiteY65" fmla="*/ 4997426 h 5291773"/>
                    <a:gd name="connsiteX66" fmla="*/ 2663331 w 6163030"/>
                    <a:gd name="connsiteY66" fmla="*/ 5149826 h 5291773"/>
                    <a:gd name="connsiteX67" fmla="*/ 2510931 w 6163030"/>
                    <a:gd name="connsiteY67" fmla="*/ 5278780 h 5291773"/>
                    <a:gd name="connsiteX68" fmla="*/ 2393700 w 6163030"/>
                    <a:gd name="connsiteY68" fmla="*/ 5184995 h 5291773"/>
                    <a:gd name="connsiteX69" fmla="*/ 2264747 w 6163030"/>
                    <a:gd name="connsiteY69" fmla="*/ 5208442 h 5291773"/>
                    <a:gd name="connsiteX70" fmla="*/ 2124070 w 6163030"/>
                    <a:gd name="connsiteY70" fmla="*/ 5102934 h 5291773"/>
                    <a:gd name="connsiteX71" fmla="*/ 1948224 w 6163030"/>
                    <a:gd name="connsiteY71" fmla="*/ 5126380 h 5291773"/>
                    <a:gd name="connsiteX72" fmla="*/ 1913054 w 6163030"/>
                    <a:gd name="connsiteY72" fmla="*/ 4962257 h 5291773"/>
                    <a:gd name="connsiteX73" fmla="*/ 1748931 w 6163030"/>
                    <a:gd name="connsiteY73" fmla="*/ 4962257 h 5291773"/>
                    <a:gd name="connsiteX74" fmla="*/ 1690316 w 6163030"/>
                    <a:gd name="connsiteY74" fmla="*/ 4880195 h 5291773"/>
                    <a:gd name="connsiteX75" fmla="*/ 1526193 w 6163030"/>
                    <a:gd name="connsiteY75" fmla="*/ 5044319 h 5291773"/>
                    <a:gd name="connsiteX76" fmla="*/ 1467577 w 6163030"/>
                    <a:gd name="connsiteY76" fmla="*/ 5149826 h 5291773"/>
                    <a:gd name="connsiteX77" fmla="*/ 1350347 w 6163030"/>
                    <a:gd name="connsiteY77" fmla="*/ 5184995 h 5291773"/>
                    <a:gd name="connsiteX78" fmla="*/ 1256562 w 6163030"/>
                    <a:gd name="connsiteY78" fmla="*/ 5290503 h 5291773"/>
                    <a:gd name="connsiteX79" fmla="*/ 1068993 w 6163030"/>
                    <a:gd name="connsiteY79" fmla="*/ 5231888 h 5291773"/>
                    <a:gd name="connsiteX80" fmla="*/ 975208 w 6163030"/>
                    <a:gd name="connsiteY80" fmla="*/ 5067765 h 5291773"/>
                    <a:gd name="connsiteX81" fmla="*/ 1162777 w 6163030"/>
                    <a:gd name="connsiteY81" fmla="*/ 4915365 h 5291773"/>
                    <a:gd name="connsiteX82" fmla="*/ 1151054 w 6163030"/>
                    <a:gd name="connsiteY82" fmla="*/ 4798134 h 5291773"/>
                    <a:gd name="connsiteX83" fmla="*/ 1221393 w 6163030"/>
                    <a:gd name="connsiteY83" fmla="*/ 4716072 h 5291773"/>
                    <a:gd name="connsiteX84" fmla="*/ 1291731 w 6163030"/>
                    <a:gd name="connsiteY84" fmla="*/ 4657457 h 5291773"/>
                    <a:gd name="connsiteX85" fmla="*/ 1209670 w 6163030"/>
                    <a:gd name="connsiteY85" fmla="*/ 4563672 h 5291773"/>
                    <a:gd name="connsiteX86" fmla="*/ 1010377 w 6163030"/>
                    <a:gd name="connsiteY86" fmla="*/ 4446442 h 5291773"/>
                    <a:gd name="connsiteX87" fmla="*/ 1010377 w 6163030"/>
                    <a:gd name="connsiteY87" fmla="*/ 4317488 h 5291773"/>
                    <a:gd name="connsiteX88" fmla="*/ 881424 w 6163030"/>
                    <a:gd name="connsiteY88" fmla="*/ 4329211 h 5291773"/>
                    <a:gd name="connsiteX89" fmla="*/ 881424 w 6163030"/>
                    <a:gd name="connsiteY89" fmla="*/ 4235426 h 5291773"/>
                    <a:gd name="connsiteX90" fmla="*/ 717300 w 6163030"/>
                    <a:gd name="connsiteY90" fmla="*/ 4165088 h 5291773"/>
                    <a:gd name="connsiteX91" fmla="*/ 822808 w 6163030"/>
                    <a:gd name="connsiteY91" fmla="*/ 3965795 h 5291773"/>
                    <a:gd name="connsiteX92" fmla="*/ 940039 w 6163030"/>
                    <a:gd name="connsiteY92" fmla="*/ 3731334 h 5291773"/>
                    <a:gd name="connsiteX93" fmla="*/ 951762 w 6163030"/>
                    <a:gd name="connsiteY93" fmla="*/ 3567211 h 5291773"/>
                    <a:gd name="connsiteX94" fmla="*/ 1104162 w 6163030"/>
                    <a:gd name="connsiteY94" fmla="*/ 3391365 h 5291773"/>
                    <a:gd name="connsiteX95" fmla="*/ 1068993 w 6163030"/>
                    <a:gd name="connsiteY95" fmla="*/ 3168626 h 5291773"/>
                    <a:gd name="connsiteX96" fmla="*/ 881424 w 6163030"/>
                    <a:gd name="connsiteY96" fmla="*/ 3039672 h 5291773"/>
                    <a:gd name="connsiteX97" fmla="*/ 822808 w 6163030"/>
                    <a:gd name="connsiteY97" fmla="*/ 2934165 h 5291773"/>
                    <a:gd name="connsiteX98" fmla="*/ 775916 w 6163030"/>
                    <a:gd name="connsiteY98" fmla="*/ 3074842 h 5291773"/>
                    <a:gd name="connsiteX99" fmla="*/ 682131 w 6163030"/>
                    <a:gd name="connsiteY99" fmla="*/ 2992780 h 5291773"/>
                    <a:gd name="connsiteX100" fmla="*/ 553177 w 6163030"/>
                    <a:gd name="connsiteY100" fmla="*/ 3086565 h 5291773"/>
                    <a:gd name="connsiteX101" fmla="*/ 412500 w 6163030"/>
                    <a:gd name="connsiteY101" fmla="*/ 3145180 h 5291773"/>
                    <a:gd name="connsiteX102" fmla="*/ 224931 w 6163030"/>
                    <a:gd name="connsiteY102" fmla="*/ 2969334 h 5291773"/>
                    <a:gd name="connsiteX103" fmla="*/ 95977 w 6163030"/>
                    <a:gd name="connsiteY103" fmla="*/ 2840380 h 5291773"/>
                    <a:gd name="connsiteX104" fmla="*/ 166316 w 6163030"/>
                    <a:gd name="connsiteY104" fmla="*/ 2664534 h 5291773"/>
                    <a:gd name="connsiteX105" fmla="*/ 2193 w 6163030"/>
                    <a:gd name="connsiteY105" fmla="*/ 2512134 h 5291773"/>
                    <a:gd name="connsiteX106" fmla="*/ 306993 w 6163030"/>
                    <a:gd name="connsiteY106" fmla="*/ 2230780 h 5291773"/>
                    <a:gd name="connsiteX107" fmla="*/ 377331 w 6163030"/>
                    <a:gd name="connsiteY107" fmla="*/ 2090103 h 5291773"/>
                    <a:gd name="connsiteX108" fmla="*/ 459393 w 6163030"/>
                    <a:gd name="connsiteY108" fmla="*/ 2101826 h 5291773"/>
                    <a:gd name="connsiteX109" fmla="*/ 611793 w 6163030"/>
                    <a:gd name="connsiteY109" fmla="*/ 2242503 h 5291773"/>
                    <a:gd name="connsiteX110" fmla="*/ 811085 w 6163030"/>
                    <a:gd name="connsiteY110" fmla="*/ 2031488 h 5291773"/>
                    <a:gd name="connsiteX111" fmla="*/ 1045547 w 6163030"/>
                    <a:gd name="connsiteY111" fmla="*/ 2172165 h 5291773"/>
                    <a:gd name="connsiteX112" fmla="*/ 1209670 w 6163030"/>
                    <a:gd name="connsiteY112" fmla="*/ 2148719 h 5291773"/>
                    <a:gd name="connsiteX113" fmla="*/ 1315177 w 6163030"/>
                    <a:gd name="connsiteY113" fmla="*/ 2172165 h 5291773"/>
                    <a:gd name="connsiteX114" fmla="*/ 1373793 w 6163030"/>
                    <a:gd name="connsiteY114" fmla="*/ 2230780 h 5291773"/>
                    <a:gd name="connsiteX115" fmla="*/ 1573085 w 6163030"/>
                    <a:gd name="connsiteY115" fmla="*/ 2090103 h 5291773"/>
                    <a:gd name="connsiteX116" fmla="*/ 1690316 w 6163030"/>
                    <a:gd name="connsiteY116" fmla="*/ 2125272 h 5291773"/>
                    <a:gd name="connsiteX117" fmla="*/ 1678593 w 6163030"/>
                    <a:gd name="connsiteY117" fmla="*/ 1925980 h 5291773"/>
                    <a:gd name="connsiteX118" fmla="*/ 1842716 w 6163030"/>
                    <a:gd name="connsiteY118" fmla="*/ 1668072 h 5291773"/>
                    <a:gd name="connsiteX119" fmla="*/ 2100624 w 6163030"/>
                    <a:gd name="connsiteY119" fmla="*/ 1785303 h 5291773"/>
                    <a:gd name="connsiteX120" fmla="*/ 2206131 w 6163030"/>
                    <a:gd name="connsiteY120" fmla="*/ 1785303 h 5291773"/>
                    <a:gd name="connsiteX121" fmla="*/ 2663331 w 6163030"/>
                    <a:gd name="connsiteY121" fmla="*/ 1726688 h 5291773"/>
                    <a:gd name="connsiteX122" fmla="*/ 2827454 w 6163030"/>
                    <a:gd name="connsiteY122" fmla="*/ 1668072 h 5291773"/>
                    <a:gd name="connsiteX123" fmla="*/ 2886070 w 6163030"/>
                    <a:gd name="connsiteY123" fmla="*/ 1609457 h 5291773"/>
                    <a:gd name="connsiteX124" fmla="*/ 2815731 w 6163030"/>
                    <a:gd name="connsiteY124" fmla="*/ 1457057 h 5291773"/>
                    <a:gd name="connsiteX125" fmla="*/ 2710224 w 6163030"/>
                    <a:gd name="connsiteY125" fmla="*/ 1269488 h 5291773"/>
                    <a:gd name="connsiteX126" fmla="*/ 2440593 w 6163030"/>
                    <a:gd name="connsiteY126" fmla="*/ 1269488 h 5291773"/>
                    <a:gd name="connsiteX127" fmla="*/ 2381977 w 6163030"/>
                    <a:gd name="connsiteY127" fmla="*/ 1152257 h 5291773"/>
                    <a:gd name="connsiteX128" fmla="*/ 2241300 w 6163030"/>
                    <a:gd name="connsiteY128" fmla="*/ 1105365 h 5291773"/>
                    <a:gd name="connsiteX129" fmla="*/ 2124070 w 6163030"/>
                    <a:gd name="connsiteY129" fmla="*/ 1058472 h 5291773"/>
                    <a:gd name="connsiteX130" fmla="*/ 2065454 w 6163030"/>
                    <a:gd name="connsiteY130" fmla="*/ 824011 h 5291773"/>
                    <a:gd name="connsiteX131" fmla="*/ 2335085 w 6163030"/>
                    <a:gd name="connsiteY131" fmla="*/ 695057 h 5291773"/>
                    <a:gd name="connsiteX132" fmla="*/ 2510931 w 6163030"/>
                    <a:gd name="connsiteY132" fmla="*/ 554380 h 5291773"/>
                    <a:gd name="connsiteX133" fmla="*/ 2827454 w 6163030"/>
                    <a:gd name="connsiteY133" fmla="*/ 824011 h 5291773"/>
                    <a:gd name="connsiteX134" fmla="*/ 2944685 w 6163030"/>
                    <a:gd name="connsiteY134" fmla="*/ 870903 h 5291773"/>
                    <a:gd name="connsiteX135" fmla="*/ 2979854 w 6163030"/>
                    <a:gd name="connsiteY135" fmla="*/ 753672 h 5291773"/>
                    <a:gd name="connsiteX136" fmla="*/ 2991577 w 6163030"/>
                    <a:gd name="connsiteY136" fmla="*/ 519211 h 5291773"/>
                    <a:gd name="connsiteX137" fmla="*/ 3120531 w 6163030"/>
                    <a:gd name="connsiteY137" fmla="*/ 507488 h 5291773"/>
                    <a:gd name="connsiteX138" fmla="*/ 3167424 w 6163030"/>
                    <a:gd name="connsiteY138" fmla="*/ 718503 h 5291773"/>
                    <a:gd name="connsiteX139" fmla="*/ 3120531 w 6163030"/>
                    <a:gd name="connsiteY139" fmla="*/ 859180 h 5291773"/>
                    <a:gd name="connsiteX140" fmla="*/ 3272931 w 6163030"/>
                    <a:gd name="connsiteY140" fmla="*/ 812288 h 5291773"/>
                    <a:gd name="connsiteX141" fmla="*/ 3319824 w 6163030"/>
                    <a:gd name="connsiteY141" fmla="*/ 659888 h 5291773"/>
                    <a:gd name="connsiteX142" fmla="*/ 3425331 w 6163030"/>
                    <a:gd name="connsiteY142" fmla="*/ 484042 h 5291773"/>
                    <a:gd name="connsiteX143" fmla="*/ 3530839 w 6163030"/>
                    <a:gd name="connsiteY143" fmla="*/ 507488 h 5291773"/>
                    <a:gd name="connsiteX144" fmla="*/ 3683239 w 6163030"/>
                    <a:gd name="connsiteY144" fmla="*/ 401980 h 5291773"/>
                    <a:gd name="connsiteX145" fmla="*/ 3753577 w 6163030"/>
                    <a:gd name="connsiteY145" fmla="*/ 460595 h 5291773"/>
                    <a:gd name="connsiteX146" fmla="*/ 3894254 w 6163030"/>
                    <a:gd name="connsiteY146" fmla="*/ 448872 h 5291773"/>
                    <a:gd name="connsiteX147" fmla="*/ 3929424 w 6163030"/>
                    <a:gd name="connsiteY147" fmla="*/ 237857 h 5291773"/>
                    <a:gd name="connsiteX148" fmla="*/ 4105270 w 6163030"/>
                    <a:gd name="connsiteY148" fmla="*/ 3395 h 5291773"/>
                    <a:gd name="connsiteX149" fmla="*/ 4339731 w 6163030"/>
                    <a:gd name="connsiteY149" fmla="*/ 108903 h 5291773"/>
                    <a:gd name="connsiteX150" fmla="*/ 4374900 w 6163030"/>
                    <a:gd name="connsiteY150" fmla="*/ 249580 h 5291773"/>
                    <a:gd name="connsiteX151" fmla="*/ 4468685 w 6163030"/>
                    <a:gd name="connsiteY151" fmla="*/ 319919 h 5291773"/>
                    <a:gd name="connsiteX152" fmla="*/ 4667977 w 6163030"/>
                    <a:gd name="connsiteY152" fmla="*/ 190965 h 5291773"/>
                    <a:gd name="connsiteX153" fmla="*/ 4902439 w 6163030"/>
                    <a:gd name="connsiteY153" fmla="*/ 202688 h 5291773"/>
                    <a:gd name="connsiteX154" fmla="*/ 4937608 w 6163030"/>
                    <a:gd name="connsiteY154" fmla="*/ 413703 h 5291773"/>
                    <a:gd name="connsiteX155" fmla="*/ 4949331 w 6163030"/>
                    <a:gd name="connsiteY155" fmla="*/ 612995 h 5291773"/>
                    <a:gd name="connsiteX156" fmla="*/ 4902439 w 6163030"/>
                    <a:gd name="connsiteY156" fmla="*/ 706780 h 5291773"/>
                    <a:gd name="connsiteX157" fmla="*/ 5207239 w 6163030"/>
                    <a:gd name="connsiteY157" fmla="*/ 706780 h 5291773"/>
                    <a:gd name="connsiteX158" fmla="*/ 5172070 w 6163030"/>
                    <a:gd name="connsiteY158" fmla="*/ 894349 h 5291773"/>
                    <a:gd name="connsiteX159" fmla="*/ 5277577 w 6163030"/>
                    <a:gd name="connsiteY159" fmla="*/ 1046749 h 5291773"/>
                    <a:gd name="connsiteX160" fmla="*/ 5277577 w 6163030"/>
                    <a:gd name="connsiteY160" fmla="*/ 859180 h 5291773"/>
                    <a:gd name="connsiteX161" fmla="*/ 5347916 w 6163030"/>
                    <a:gd name="connsiteY161" fmla="*/ 906072 h 5291773"/>
                    <a:gd name="connsiteX162" fmla="*/ 5359639 w 6163030"/>
                    <a:gd name="connsiteY162" fmla="*/ 1058472 h 5291773"/>
                    <a:gd name="connsiteX163" fmla="*/ 5371362 w 6163030"/>
                    <a:gd name="connsiteY163" fmla="*/ 1187426 h 5291773"/>
                    <a:gd name="connsiteX164" fmla="*/ 5582377 w 6163030"/>
                    <a:gd name="connsiteY164" fmla="*/ 1187426 h 5291773"/>
                    <a:gd name="connsiteX165" fmla="*/ 5758224 w 6163030"/>
                    <a:gd name="connsiteY165" fmla="*/ 1023303 h 5291773"/>
                    <a:gd name="connsiteX166" fmla="*/ 5922347 w 6163030"/>
                    <a:gd name="connsiteY166" fmla="*/ 824011 h 5291773"/>
                    <a:gd name="connsiteX167" fmla="*/ 5910624 w 6163030"/>
                    <a:gd name="connsiteY167" fmla="*/ 1035026 h 5291773"/>
                    <a:gd name="connsiteX168" fmla="*/ 5922347 w 6163030"/>
                    <a:gd name="connsiteY168" fmla="*/ 1117088 h 5291773"/>
                    <a:gd name="connsiteX169" fmla="*/ 5980962 w 6163030"/>
                    <a:gd name="connsiteY169" fmla="*/ 1199149 h 5291773"/>
                    <a:gd name="connsiteX170" fmla="*/ 5910624 w 6163030"/>
                    <a:gd name="connsiteY170" fmla="*/ 1363272 h 5291773"/>
                    <a:gd name="connsiteX171" fmla="*/ 5957516 w 6163030"/>
                    <a:gd name="connsiteY171" fmla="*/ 1750134 h 5291773"/>
                    <a:gd name="connsiteX172" fmla="*/ 6086470 w 6163030"/>
                    <a:gd name="connsiteY172" fmla="*/ 1820472 h 5291773"/>
                    <a:gd name="connsiteX0" fmla="*/ 5910624 w 6163030"/>
                    <a:gd name="connsiteY0" fmla="*/ 1093642 h 5291773"/>
                    <a:gd name="connsiteX1" fmla="*/ 5992685 w 6163030"/>
                    <a:gd name="connsiteY1" fmla="*/ 1163980 h 5291773"/>
                    <a:gd name="connsiteX2" fmla="*/ 5910624 w 6163030"/>
                    <a:gd name="connsiteY2" fmla="*/ 1363272 h 5291773"/>
                    <a:gd name="connsiteX3" fmla="*/ 6109916 w 6163030"/>
                    <a:gd name="connsiteY3" fmla="*/ 1867365 h 5291773"/>
                    <a:gd name="connsiteX4" fmla="*/ 5910624 w 6163030"/>
                    <a:gd name="connsiteY4" fmla="*/ 1996319 h 5291773"/>
                    <a:gd name="connsiteX5" fmla="*/ 5922347 w 6163030"/>
                    <a:gd name="connsiteY5" fmla="*/ 2101826 h 5291773"/>
                    <a:gd name="connsiteX6" fmla="*/ 5816839 w 6163030"/>
                    <a:gd name="connsiteY6" fmla="*/ 2078380 h 5291773"/>
                    <a:gd name="connsiteX7" fmla="*/ 5687885 w 6163030"/>
                    <a:gd name="connsiteY7" fmla="*/ 2113549 h 5291773"/>
                    <a:gd name="connsiteX8" fmla="*/ 5664439 w 6163030"/>
                    <a:gd name="connsiteY8" fmla="*/ 2207334 h 5291773"/>
                    <a:gd name="connsiteX9" fmla="*/ 5582377 w 6163030"/>
                    <a:gd name="connsiteY9" fmla="*/ 2301119 h 5291773"/>
                    <a:gd name="connsiteX10" fmla="*/ 5476870 w 6163030"/>
                    <a:gd name="connsiteY10" fmla="*/ 2383180 h 5291773"/>
                    <a:gd name="connsiteX11" fmla="*/ 5465147 w 6163030"/>
                    <a:gd name="connsiteY11" fmla="*/ 2500411 h 5291773"/>
                    <a:gd name="connsiteX12" fmla="*/ 5652716 w 6163030"/>
                    <a:gd name="connsiteY12" fmla="*/ 2512134 h 5291773"/>
                    <a:gd name="connsiteX13" fmla="*/ 5769947 w 6163030"/>
                    <a:gd name="connsiteY13" fmla="*/ 2453519 h 5291773"/>
                    <a:gd name="connsiteX14" fmla="*/ 5816839 w 6163030"/>
                    <a:gd name="connsiteY14" fmla="*/ 2500411 h 5291773"/>
                    <a:gd name="connsiteX15" fmla="*/ 6039577 w 6163030"/>
                    <a:gd name="connsiteY15" fmla="*/ 2418349 h 5291773"/>
                    <a:gd name="connsiteX16" fmla="*/ 6156808 w 6163030"/>
                    <a:gd name="connsiteY16" fmla="*/ 2570749 h 5291773"/>
                    <a:gd name="connsiteX17" fmla="*/ 6121639 w 6163030"/>
                    <a:gd name="connsiteY17" fmla="*/ 2746595 h 5291773"/>
                    <a:gd name="connsiteX18" fmla="*/ 6156808 w 6163030"/>
                    <a:gd name="connsiteY18" fmla="*/ 2898995 h 5291773"/>
                    <a:gd name="connsiteX19" fmla="*/ 5969239 w 6163030"/>
                    <a:gd name="connsiteY19" fmla="*/ 2981057 h 5291773"/>
                    <a:gd name="connsiteX20" fmla="*/ 6027854 w 6163030"/>
                    <a:gd name="connsiteY20" fmla="*/ 3145180 h 5291773"/>
                    <a:gd name="connsiteX21" fmla="*/ 5934070 w 6163030"/>
                    <a:gd name="connsiteY21" fmla="*/ 3274134 h 5291773"/>
                    <a:gd name="connsiteX22" fmla="*/ 5898900 w 6163030"/>
                    <a:gd name="connsiteY22" fmla="*/ 3438257 h 5291773"/>
                    <a:gd name="connsiteX23" fmla="*/ 6098193 w 6163030"/>
                    <a:gd name="connsiteY23" fmla="*/ 3438257 h 5291773"/>
                    <a:gd name="connsiteX24" fmla="*/ 6109916 w 6163030"/>
                    <a:gd name="connsiteY24" fmla="*/ 3578934 h 5291773"/>
                    <a:gd name="connsiteX25" fmla="*/ 6109916 w 6163030"/>
                    <a:gd name="connsiteY25" fmla="*/ 3707888 h 5291773"/>
                    <a:gd name="connsiteX26" fmla="*/ 6039577 w 6163030"/>
                    <a:gd name="connsiteY26" fmla="*/ 3907180 h 5291773"/>
                    <a:gd name="connsiteX27" fmla="*/ 5957516 w 6163030"/>
                    <a:gd name="connsiteY27" fmla="*/ 4071303 h 5291773"/>
                    <a:gd name="connsiteX28" fmla="*/ 5805116 w 6163030"/>
                    <a:gd name="connsiteY28" fmla="*/ 4024411 h 5291773"/>
                    <a:gd name="connsiteX29" fmla="*/ 5570654 w 6163030"/>
                    <a:gd name="connsiteY29" fmla="*/ 4000965 h 5291773"/>
                    <a:gd name="connsiteX30" fmla="*/ 5558931 w 6163030"/>
                    <a:gd name="connsiteY30" fmla="*/ 4071303 h 5291773"/>
                    <a:gd name="connsiteX31" fmla="*/ 5711331 w 6163030"/>
                    <a:gd name="connsiteY31" fmla="*/ 4106472 h 5291773"/>
                    <a:gd name="connsiteX32" fmla="*/ 5629270 w 6163030"/>
                    <a:gd name="connsiteY32" fmla="*/ 4223703 h 5291773"/>
                    <a:gd name="connsiteX33" fmla="*/ 5558931 w 6163030"/>
                    <a:gd name="connsiteY33" fmla="*/ 4294042 h 5291773"/>
                    <a:gd name="connsiteX34" fmla="*/ 5406531 w 6163030"/>
                    <a:gd name="connsiteY34" fmla="*/ 4223703 h 5291773"/>
                    <a:gd name="connsiteX35" fmla="*/ 5324470 w 6163030"/>
                    <a:gd name="connsiteY35" fmla="*/ 4153365 h 5291773"/>
                    <a:gd name="connsiteX36" fmla="*/ 5289300 w 6163030"/>
                    <a:gd name="connsiteY36" fmla="*/ 4282319 h 5291773"/>
                    <a:gd name="connsiteX37" fmla="*/ 5218962 w 6163030"/>
                    <a:gd name="connsiteY37" fmla="*/ 4364380 h 5291773"/>
                    <a:gd name="connsiteX38" fmla="*/ 5195516 w 6163030"/>
                    <a:gd name="connsiteY38" fmla="*/ 4528503 h 5291773"/>
                    <a:gd name="connsiteX39" fmla="*/ 5078285 w 6163030"/>
                    <a:gd name="connsiteY39" fmla="*/ 4387826 h 5291773"/>
                    <a:gd name="connsiteX40" fmla="*/ 4961054 w 6163030"/>
                    <a:gd name="connsiteY40" fmla="*/ 4340934 h 5291773"/>
                    <a:gd name="connsiteX41" fmla="*/ 4925885 w 6163030"/>
                    <a:gd name="connsiteY41" fmla="*/ 4270595 h 5291773"/>
                    <a:gd name="connsiteX42" fmla="*/ 4855547 w 6163030"/>
                    <a:gd name="connsiteY42" fmla="*/ 4434719 h 5291773"/>
                    <a:gd name="connsiteX43" fmla="*/ 4726593 w 6163030"/>
                    <a:gd name="connsiteY43" fmla="*/ 4364380 h 5291773"/>
                    <a:gd name="connsiteX44" fmla="*/ 4714870 w 6163030"/>
                    <a:gd name="connsiteY44" fmla="*/ 4551949 h 5291773"/>
                    <a:gd name="connsiteX45" fmla="*/ 4632808 w 6163030"/>
                    <a:gd name="connsiteY45" fmla="*/ 4657457 h 5291773"/>
                    <a:gd name="connsiteX46" fmla="*/ 4421793 w 6163030"/>
                    <a:gd name="connsiteY46" fmla="*/ 4739519 h 5291773"/>
                    <a:gd name="connsiteX47" fmla="*/ 4304562 w 6163030"/>
                    <a:gd name="connsiteY47" fmla="*/ 4598842 h 5291773"/>
                    <a:gd name="connsiteX48" fmla="*/ 4222500 w 6163030"/>
                    <a:gd name="connsiteY48" fmla="*/ 4610565 h 5291773"/>
                    <a:gd name="connsiteX49" fmla="*/ 4199054 w 6163030"/>
                    <a:gd name="connsiteY49" fmla="*/ 4657457 h 5291773"/>
                    <a:gd name="connsiteX50" fmla="*/ 4175608 w 6163030"/>
                    <a:gd name="connsiteY50" fmla="*/ 4505057 h 5291773"/>
                    <a:gd name="connsiteX51" fmla="*/ 4034931 w 6163030"/>
                    <a:gd name="connsiteY51" fmla="*/ 4610565 h 5291773"/>
                    <a:gd name="connsiteX52" fmla="*/ 3976316 w 6163030"/>
                    <a:gd name="connsiteY52" fmla="*/ 4528503 h 5291773"/>
                    <a:gd name="connsiteX53" fmla="*/ 3882531 w 6163030"/>
                    <a:gd name="connsiteY53" fmla="*/ 4364380 h 5291773"/>
                    <a:gd name="connsiteX54" fmla="*/ 3777024 w 6163030"/>
                    <a:gd name="connsiteY54" fmla="*/ 4223703 h 5291773"/>
                    <a:gd name="connsiteX55" fmla="*/ 3589454 w 6163030"/>
                    <a:gd name="connsiteY55" fmla="*/ 4294042 h 5291773"/>
                    <a:gd name="connsiteX56" fmla="*/ 3554285 w 6163030"/>
                    <a:gd name="connsiteY56" fmla="*/ 4399549 h 5291773"/>
                    <a:gd name="connsiteX57" fmla="*/ 3519116 w 6163030"/>
                    <a:gd name="connsiteY57" fmla="*/ 4434719 h 5291773"/>
                    <a:gd name="connsiteX58" fmla="*/ 3542562 w 6163030"/>
                    <a:gd name="connsiteY58" fmla="*/ 4622288 h 5291773"/>
                    <a:gd name="connsiteX59" fmla="*/ 3401885 w 6163030"/>
                    <a:gd name="connsiteY59" fmla="*/ 4657457 h 5291773"/>
                    <a:gd name="connsiteX60" fmla="*/ 3272931 w 6163030"/>
                    <a:gd name="connsiteY60" fmla="*/ 4692626 h 5291773"/>
                    <a:gd name="connsiteX61" fmla="*/ 3143977 w 6163030"/>
                    <a:gd name="connsiteY61" fmla="*/ 4692626 h 5291773"/>
                    <a:gd name="connsiteX62" fmla="*/ 3061916 w 6163030"/>
                    <a:gd name="connsiteY62" fmla="*/ 4809857 h 5291773"/>
                    <a:gd name="connsiteX63" fmla="*/ 2886070 w 6163030"/>
                    <a:gd name="connsiteY63" fmla="*/ 4903642 h 5291773"/>
                    <a:gd name="connsiteX64" fmla="*/ 2686777 w 6163030"/>
                    <a:gd name="connsiteY64" fmla="*/ 4903642 h 5291773"/>
                    <a:gd name="connsiteX65" fmla="*/ 2733670 w 6163030"/>
                    <a:gd name="connsiteY65" fmla="*/ 4997426 h 5291773"/>
                    <a:gd name="connsiteX66" fmla="*/ 2663331 w 6163030"/>
                    <a:gd name="connsiteY66" fmla="*/ 5149826 h 5291773"/>
                    <a:gd name="connsiteX67" fmla="*/ 2510931 w 6163030"/>
                    <a:gd name="connsiteY67" fmla="*/ 5278780 h 5291773"/>
                    <a:gd name="connsiteX68" fmla="*/ 2393700 w 6163030"/>
                    <a:gd name="connsiteY68" fmla="*/ 5184995 h 5291773"/>
                    <a:gd name="connsiteX69" fmla="*/ 2264747 w 6163030"/>
                    <a:gd name="connsiteY69" fmla="*/ 5208442 h 5291773"/>
                    <a:gd name="connsiteX70" fmla="*/ 2124070 w 6163030"/>
                    <a:gd name="connsiteY70" fmla="*/ 5102934 h 5291773"/>
                    <a:gd name="connsiteX71" fmla="*/ 1948224 w 6163030"/>
                    <a:gd name="connsiteY71" fmla="*/ 5126380 h 5291773"/>
                    <a:gd name="connsiteX72" fmla="*/ 1913054 w 6163030"/>
                    <a:gd name="connsiteY72" fmla="*/ 4962257 h 5291773"/>
                    <a:gd name="connsiteX73" fmla="*/ 1748931 w 6163030"/>
                    <a:gd name="connsiteY73" fmla="*/ 4962257 h 5291773"/>
                    <a:gd name="connsiteX74" fmla="*/ 1690316 w 6163030"/>
                    <a:gd name="connsiteY74" fmla="*/ 4880195 h 5291773"/>
                    <a:gd name="connsiteX75" fmla="*/ 1526193 w 6163030"/>
                    <a:gd name="connsiteY75" fmla="*/ 5044319 h 5291773"/>
                    <a:gd name="connsiteX76" fmla="*/ 1467577 w 6163030"/>
                    <a:gd name="connsiteY76" fmla="*/ 5149826 h 5291773"/>
                    <a:gd name="connsiteX77" fmla="*/ 1350347 w 6163030"/>
                    <a:gd name="connsiteY77" fmla="*/ 5184995 h 5291773"/>
                    <a:gd name="connsiteX78" fmla="*/ 1256562 w 6163030"/>
                    <a:gd name="connsiteY78" fmla="*/ 5290503 h 5291773"/>
                    <a:gd name="connsiteX79" fmla="*/ 1068993 w 6163030"/>
                    <a:gd name="connsiteY79" fmla="*/ 5231888 h 5291773"/>
                    <a:gd name="connsiteX80" fmla="*/ 975208 w 6163030"/>
                    <a:gd name="connsiteY80" fmla="*/ 5067765 h 5291773"/>
                    <a:gd name="connsiteX81" fmla="*/ 1162777 w 6163030"/>
                    <a:gd name="connsiteY81" fmla="*/ 4915365 h 5291773"/>
                    <a:gd name="connsiteX82" fmla="*/ 1151054 w 6163030"/>
                    <a:gd name="connsiteY82" fmla="*/ 4798134 h 5291773"/>
                    <a:gd name="connsiteX83" fmla="*/ 1221393 w 6163030"/>
                    <a:gd name="connsiteY83" fmla="*/ 4716072 h 5291773"/>
                    <a:gd name="connsiteX84" fmla="*/ 1291731 w 6163030"/>
                    <a:gd name="connsiteY84" fmla="*/ 4657457 h 5291773"/>
                    <a:gd name="connsiteX85" fmla="*/ 1209670 w 6163030"/>
                    <a:gd name="connsiteY85" fmla="*/ 4563672 h 5291773"/>
                    <a:gd name="connsiteX86" fmla="*/ 1010377 w 6163030"/>
                    <a:gd name="connsiteY86" fmla="*/ 4446442 h 5291773"/>
                    <a:gd name="connsiteX87" fmla="*/ 1010377 w 6163030"/>
                    <a:gd name="connsiteY87" fmla="*/ 4317488 h 5291773"/>
                    <a:gd name="connsiteX88" fmla="*/ 881424 w 6163030"/>
                    <a:gd name="connsiteY88" fmla="*/ 4329211 h 5291773"/>
                    <a:gd name="connsiteX89" fmla="*/ 881424 w 6163030"/>
                    <a:gd name="connsiteY89" fmla="*/ 4235426 h 5291773"/>
                    <a:gd name="connsiteX90" fmla="*/ 717300 w 6163030"/>
                    <a:gd name="connsiteY90" fmla="*/ 4165088 h 5291773"/>
                    <a:gd name="connsiteX91" fmla="*/ 822808 w 6163030"/>
                    <a:gd name="connsiteY91" fmla="*/ 3965795 h 5291773"/>
                    <a:gd name="connsiteX92" fmla="*/ 940039 w 6163030"/>
                    <a:gd name="connsiteY92" fmla="*/ 3731334 h 5291773"/>
                    <a:gd name="connsiteX93" fmla="*/ 951762 w 6163030"/>
                    <a:gd name="connsiteY93" fmla="*/ 3567211 h 5291773"/>
                    <a:gd name="connsiteX94" fmla="*/ 1104162 w 6163030"/>
                    <a:gd name="connsiteY94" fmla="*/ 3391365 h 5291773"/>
                    <a:gd name="connsiteX95" fmla="*/ 1068993 w 6163030"/>
                    <a:gd name="connsiteY95" fmla="*/ 3168626 h 5291773"/>
                    <a:gd name="connsiteX96" fmla="*/ 881424 w 6163030"/>
                    <a:gd name="connsiteY96" fmla="*/ 3039672 h 5291773"/>
                    <a:gd name="connsiteX97" fmla="*/ 822808 w 6163030"/>
                    <a:gd name="connsiteY97" fmla="*/ 2934165 h 5291773"/>
                    <a:gd name="connsiteX98" fmla="*/ 775916 w 6163030"/>
                    <a:gd name="connsiteY98" fmla="*/ 3074842 h 5291773"/>
                    <a:gd name="connsiteX99" fmla="*/ 682131 w 6163030"/>
                    <a:gd name="connsiteY99" fmla="*/ 2992780 h 5291773"/>
                    <a:gd name="connsiteX100" fmla="*/ 553177 w 6163030"/>
                    <a:gd name="connsiteY100" fmla="*/ 3086565 h 5291773"/>
                    <a:gd name="connsiteX101" fmla="*/ 412500 w 6163030"/>
                    <a:gd name="connsiteY101" fmla="*/ 3145180 h 5291773"/>
                    <a:gd name="connsiteX102" fmla="*/ 224931 w 6163030"/>
                    <a:gd name="connsiteY102" fmla="*/ 2969334 h 5291773"/>
                    <a:gd name="connsiteX103" fmla="*/ 95977 w 6163030"/>
                    <a:gd name="connsiteY103" fmla="*/ 2840380 h 5291773"/>
                    <a:gd name="connsiteX104" fmla="*/ 166316 w 6163030"/>
                    <a:gd name="connsiteY104" fmla="*/ 2664534 h 5291773"/>
                    <a:gd name="connsiteX105" fmla="*/ 2193 w 6163030"/>
                    <a:gd name="connsiteY105" fmla="*/ 2512134 h 5291773"/>
                    <a:gd name="connsiteX106" fmla="*/ 306993 w 6163030"/>
                    <a:gd name="connsiteY106" fmla="*/ 2230780 h 5291773"/>
                    <a:gd name="connsiteX107" fmla="*/ 377331 w 6163030"/>
                    <a:gd name="connsiteY107" fmla="*/ 2090103 h 5291773"/>
                    <a:gd name="connsiteX108" fmla="*/ 459393 w 6163030"/>
                    <a:gd name="connsiteY108" fmla="*/ 2101826 h 5291773"/>
                    <a:gd name="connsiteX109" fmla="*/ 611793 w 6163030"/>
                    <a:gd name="connsiteY109" fmla="*/ 2242503 h 5291773"/>
                    <a:gd name="connsiteX110" fmla="*/ 811085 w 6163030"/>
                    <a:gd name="connsiteY110" fmla="*/ 2031488 h 5291773"/>
                    <a:gd name="connsiteX111" fmla="*/ 1045547 w 6163030"/>
                    <a:gd name="connsiteY111" fmla="*/ 2172165 h 5291773"/>
                    <a:gd name="connsiteX112" fmla="*/ 1209670 w 6163030"/>
                    <a:gd name="connsiteY112" fmla="*/ 2148719 h 5291773"/>
                    <a:gd name="connsiteX113" fmla="*/ 1315177 w 6163030"/>
                    <a:gd name="connsiteY113" fmla="*/ 2172165 h 5291773"/>
                    <a:gd name="connsiteX114" fmla="*/ 1373793 w 6163030"/>
                    <a:gd name="connsiteY114" fmla="*/ 2230780 h 5291773"/>
                    <a:gd name="connsiteX115" fmla="*/ 1573085 w 6163030"/>
                    <a:gd name="connsiteY115" fmla="*/ 2090103 h 5291773"/>
                    <a:gd name="connsiteX116" fmla="*/ 1690316 w 6163030"/>
                    <a:gd name="connsiteY116" fmla="*/ 2125272 h 5291773"/>
                    <a:gd name="connsiteX117" fmla="*/ 1678593 w 6163030"/>
                    <a:gd name="connsiteY117" fmla="*/ 1925980 h 5291773"/>
                    <a:gd name="connsiteX118" fmla="*/ 1842716 w 6163030"/>
                    <a:gd name="connsiteY118" fmla="*/ 1668072 h 5291773"/>
                    <a:gd name="connsiteX119" fmla="*/ 2100624 w 6163030"/>
                    <a:gd name="connsiteY119" fmla="*/ 1785303 h 5291773"/>
                    <a:gd name="connsiteX120" fmla="*/ 2206131 w 6163030"/>
                    <a:gd name="connsiteY120" fmla="*/ 1785303 h 5291773"/>
                    <a:gd name="connsiteX121" fmla="*/ 2663331 w 6163030"/>
                    <a:gd name="connsiteY121" fmla="*/ 1726688 h 5291773"/>
                    <a:gd name="connsiteX122" fmla="*/ 2827454 w 6163030"/>
                    <a:gd name="connsiteY122" fmla="*/ 1668072 h 5291773"/>
                    <a:gd name="connsiteX123" fmla="*/ 2886070 w 6163030"/>
                    <a:gd name="connsiteY123" fmla="*/ 1609457 h 5291773"/>
                    <a:gd name="connsiteX124" fmla="*/ 2815731 w 6163030"/>
                    <a:gd name="connsiteY124" fmla="*/ 1457057 h 5291773"/>
                    <a:gd name="connsiteX125" fmla="*/ 2710224 w 6163030"/>
                    <a:gd name="connsiteY125" fmla="*/ 1269488 h 5291773"/>
                    <a:gd name="connsiteX126" fmla="*/ 2440593 w 6163030"/>
                    <a:gd name="connsiteY126" fmla="*/ 1269488 h 5291773"/>
                    <a:gd name="connsiteX127" fmla="*/ 2381977 w 6163030"/>
                    <a:gd name="connsiteY127" fmla="*/ 1152257 h 5291773"/>
                    <a:gd name="connsiteX128" fmla="*/ 2241300 w 6163030"/>
                    <a:gd name="connsiteY128" fmla="*/ 1105365 h 5291773"/>
                    <a:gd name="connsiteX129" fmla="*/ 2124070 w 6163030"/>
                    <a:gd name="connsiteY129" fmla="*/ 1058472 h 5291773"/>
                    <a:gd name="connsiteX130" fmla="*/ 2065454 w 6163030"/>
                    <a:gd name="connsiteY130" fmla="*/ 824011 h 5291773"/>
                    <a:gd name="connsiteX131" fmla="*/ 2335085 w 6163030"/>
                    <a:gd name="connsiteY131" fmla="*/ 695057 h 5291773"/>
                    <a:gd name="connsiteX132" fmla="*/ 2510931 w 6163030"/>
                    <a:gd name="connsiteY132" fmla="*/ 554380 h 5291773"/>
                    <a:gd name="connsiteX133" fmla="*/ 2827454 w 6163030"/>
                    <a:gd name="connsiteY133" fmla="*/ 824011 h 5291773"/>
                    <a:gd name="connsiteX134" fmla="*/ 2944685 w 6163030"/>
                    <a:gd name="connsiteY134" fmla="*/ 870903 h 5291773"/>
                    <a:gd name="connsiteX135" fmla="*/ 2979854 w 6163030"/>
                    <a:gd name="connsiteY135" fmla="*/ 753672 h 5291773"/>
                    <a:gd name="connsiteX136" fmla="*/ 2991577 w 6163030"/>
                    <a:gd name="connsiteY136" fmla="*/ 519211 h 5291773"/>
                    <a:gd name="connsiteX137" fmla="*/ 3120531 w 6163030"/>
                    <a:gd name="connsiteY137" fmla="*/ 507488 h 5291773"/>
                    <a:gd name="connsiteX138" fmla="*/ 3167424 w 6163030"/>
                    <a:gd name="connsiteY138" fmla="*/ 718503 h 5291773"/>
                    <a:gd name="connsiteX139" fmla="*/ 3120531 w 6163030"/>
                    <a:gd name="connsiteY139" fmla="*/ 859180 h 5291773"/>
                    <a:gd name="connsiteX140" fmla="*/ 3272931 w 6163030"/>
                    <a:gd name="connsiteY140" fmla="*/ 812288 h 5291773"/>
                    <a:gd name="connsiteX141" fmla="*/ 3319824 w 6163030"/>
                    <a:gd name="connsiteY141" fmla="*/ 659888 h 5291773"/>
                    <a:gd name="connsiteX142" fmla="*/ 3425331 w 6163030"/>
                    <a:gd name="connsiteY142" fmla="*/ 484042 h 5291773"/>
                    <a:gd name="connsiteX143" fmla="*/ 3530839 w 6163030"/>
                    <a:gd name="connsiteY143" fmla="*/ 507488 h 5291773"/>
                    <a:gd name="connsiteX144" fmla="*/ 3683239 w 6163030"/>
                    <a:gd name="connsiteY144" fmla="*/ 401980 h 5291773"/>
                    <a:gd name="connsiteX145" fmla="*/ 3753577 w 6163030"/>
                    <a:gd name="connsiteY145" fmla="*/ 460595 h 5291773"/>
                    <a:gd name="connsiteX146" fmla="*/ 3894254 w 6163030"/>
                    <a:gd name="connsiteY146" fmla="*/ 448872 h 5291773"/>
                    <a:gd name="connsiteX147" fmla="*/ 3929424 w 6163030"/>
                    <a:gd name="connsiteY147" fmla="*/ 237857 h 5291773"/>
                    <a:gd name="connsiteX148" fmla="*/ 4105270 w 6163030"/>
                    <a:gd name="connsiteY148" fmla="*/ 3395 h 5291773"/>
                    <a:gd name="connsiteX149" fmla="*/ 4339731 w 6163030"/>
                    <a:gd name="connsiteY149" fmla="*/ 108903 h 5291773"/>
                    <a:gd name="connsiteX150" fmla="*/ 4374900 w 6163030"/>
                    <a:gd name="connsiteY150" fmla="*/ 249580 h 5291773"/>
                    <a:gd name="connsiteX151" fmla="*/ 4468685 w 6163030"/>
                    <a:gd name="connsiteY151" fmla="*/ 319919 h 5291773"/>
                    <a:gd name="connsiteX152" fmla="*/ 4667977 w 6163030"/>
                    <a:gd name="connsiteY152" fmla="*/ 190965 h 5291773"/>
                    <a:gd name="connsiteX153" fmla="*/ 4902439 w 6163030"/>
                    <a:gd name="connsiteY153" fmla="*/ 202688 h 5291773"/>
                    <a:gd name="connsiteX154" fmla="*/ 4937608 w 6163030"/>
                    <a:gd name="connsiteY154" fmla="*/ 413703 h 5291773"/>
                    <a:gd name="connsiteX155" fmla="*/ 4949331 w 6163030"/>
                    <a:gd name="connsiteY155" fmla="*/ 612995 h 5291773"/>
                    <a:gd name="connsiteX156" fmla="*/ 4902439 w 6163030"/>
                    <a:gd name="connsiteY156" fmla="*/ 706780 h 5291773"/>
                    <a:gd name="connsiteX157" fmla="*/ 5207239 w 6163030"/>
                    <a:gd name="connsiteY157" fmla="*/ 706780 h 5291773"/>
                    <a:gd name="connsiteX158" fmla="*/ 5172070 w 6163030"/>
                    <a:gd name="connsiteY158" fmla="*/ 894349 h 5291773"/>
                    <a:gd name="connsiteX159" fmla="*/ 5277577 w 6163030"/>
                    <a:gd name="connsiteY159" fmla="*/ 1046749 h 5291773"/>
                    <a:gd name="connsiteX160" fmla="*/ 5277577 w 6163030"/>
                    <a:gd name="connsiteY160" fmla="*/ 859180 h 5291773"/>
                    <a:gd name="connsiteX161" fmla="*/ 5347916 w 6163030"/>
                    <a:gd name="connsiteY161" fmla="*/ 906072 h 5291773"/>
                    <a:gd name="connsiteX162" fmla="*/ 5359639 w 6163030"/>
                    <a:gd name="connsiteY162" fmla="*/ 1058472 h 5291773"/>
                    <a:gd name="connsiteX163" fmla="*/ 5371362 w 6163030"/>
                    <a:gd name="connsiteY163" fmla="*/ 1187426 h 5291773"/>
                    <a:gd name="connsiteX164" fmla="*/ 5582377 w 6163030"/>
                    <a:gd name="connsiteY164" fmla="*/ 1187426 h 5291773"/>
                    <a:gd name="connsiteX165" fmla="*/ 5758224 w 6163030"/>
                    <a:gd name="connsiteY165" fmla="*/ 1023303 h 5291773"/>
                    <a:gd name="connsiteX166" fmla="*/ 5922347 w 6163030"/>
                    <a:gd name="connsiteY166" fmla="*/ 824011 h 5291773"/>
                    <a:gd name="connsiteX167" fmla="*/ 5910624 w 6163030"/>
                    <a:gd name="connsiteY167" fmla="*/ 1035026 h 5291773"/>
                    <a:gd name="connsiteX168" fmla="*/ 5922347 w 6163030"/>
                    <a:gd name="connsiteY168" fmla="*/ 1117088 h 5291773"/>
                    <a:gd name="connsiteX169" fmla="*/ 5980962 w 6163030"/>
                    <a:gd name="connsiteY169" fmla="*/ 1199149 h 5291773"/>
                    <a:gd name="connsiteX170" fmla="*/ 5910624 w 6163030"/>
                    <a:gd name="connsiteY170" fmla="*/ 1363272 h 5291773"/>
                    <a:gd name="connsiteX171" fmla="*/ 5957516 w 6163030"/>
                    <a:gd name="connsiteY171" fmla="*/ 1750134 h 5291773"/>
                    <a:gd name="connsiteX172" fmla="*/ 6086470 w 6163030"/>
                    <a:gd name="connsiteY172" fmla="*/ 1820472 h 5291773"/>
                    <a:gd name="connsiteX0" fmla="*/ 5910624 w 6163030"/>
                    <a:gd name="connsiteY0" fmla="*/ 1093642 h 5291773"/>
                    <a:gd name="connsiteX1" fmla="*/ 5910624 w 6163030"/>
                    <a:gd name="connsiteY1" fmla="*/ 1363272 h 5291773"/>
                    <a:gd name="connsiteX2" fmla="*/ 6109916 w 6163030"/>
                    <a:gd name="connsiteY2" fmla="*/ 1867365 h 5291773"/>
                    <a:gd name="connsiteX3" fmla="*/ 5910624 w 6163030"/>
                    <a:gd name="connsiteY3" fmla="*/ 1996319 h 5291773"/>
                    <a:gd name="connsiteX4" fmla="*/ 5922347 w 6163030"/>
                    <a:gd name="connsiteY4" fmla="*/ 2101826 h 5291773"/>
                    <a:gd name="connsiteX5" fmla="*/ 5816839 w 6163030"/>
                    <a:gd name="connsiteY5" fmla="*/ 2078380 h 5291773"/>
                    <a:gd name="connsiteX6" fmla="*/ 5687885 w 6163030"/>
                    <a:gd name="connsiteY6" fmla="*/ 2113549 h 5291773"/>
                    <a:gd name="connsiteX7" fmla="*/ 5664439 w 6163030"/>
                    <a:gd name="connsiteY7" fmla="*/ 2207334 h 5291773"/>
                    <a:gd name="connsiteX8" fmla="*/ 5582377 w 6163030"/>
                    <a:gd name="connsiteY8" fmla="*/ 2301119 h 5291773"/>
                    <a:gd name="connsiteX9" fmla="*/ 5476870 w 6163030"/>
                    <a:gd name="connsiteY9" fmla="*/ 2383180 h 5291773"/>
                    <a:gd name="connsiteX10" fmla="*/ 5465147 w 6163030"/>
                    <a:gd name="connsiteY10" fmla="*/ 2500411 h 5291773"/>
                    <a:gd name="connsiteX11" fmla="*/ 5652716 w 6163030"/>
                    <a:gd name="connsiteY11" fmla="*/ 2512134 h 5291773"/>
                    <a:gd name="connsiteX12" fmla="*/ 5769947 w 6163030"/>
                    <a:gd name="connsiteY12" fmla="*/ 2453519 h 5291773"/>
                    <a:gd name="connsiteX13" fmla="*/ 5816839 w 6163030"/>
                    <a:gd name="connsiteY13" fmla="*/ 2500411 h 5291773"/>
                    <a:gd name="connsiteX14" fmla="*/ 6039577 w 6163030"/>
                    <a:gd name="connsiteY14" fmla="*/ 2418349 h 5291773"/>
                    <a:gd name="connsiteX15" fmla="*/ 6156808 w 6163030"/>
                    <a:gd name="connsiteY15" fmla="*/ 2570749 h 5291773"/>
                    <a:gd name="connsiteX16" fmla="*/ 6121639 w 6163030"/>
                    <a:gd name="connsiteY16" fmla="*/ 2746595 h 5291773"/>
                    <a:gd name="connsiteX17" fmla="*/ 6156808 w 6163030"/>
                    <a:gd name="connsiteY17" fmla="*/ 2898995 h 5291773"/>
                    <a:gd name="connsiteX18" fmla="*/ 5969239 w 6163030"/>
                    <a:gd name="connsiteY18" fmla="*/ 2981057 h 5291773"/>
                    <a:gd name="connsiteX19" fmla="*/ 6027854 w 6163030"/>
                    <a:gd name="connsiteY19" fmla="*/ 3145180 h 5291773"/>
                    <a:gd name="connsiteX20" fmla="*/ 5934070 w 6163030"/>
                    <a:gd name="connsiteY20" fmla="*/ 3274134 h 5291773"/>
                    <a:gd name="connsiteX21" fmla="*/ 5898900 w 6163030"/>
                    <a:gd name="connsiteY21" fmla="*/ 3438257 h 5291773"/>
                    <a:gd name="connsiteX22" fmla="*/ 6098193 w 6163030"/>
                    <a:gd name="connsiteY22" fmla="*/ 3438257 h 5291773"/>
                    <a:gd name="connsiteX23" fmla="*/ 6109916 w 6163030"/>
                    <a:gd name="connsiteY23" fmla="*/ 3578934 h 5291773"/>
                    <a:gd name="connsiteX24" fmla="*/ 6109916 w 6163030"/>
                    <a:gd name="connsiteY24" fmla="*/ 3707888 h 5291773"/>
                    <a:gd name="connsiteX25" fmla="*/ 6039577 w 6163030"/>
                    <a:gd name="connsiteY25" fmla="*/ 3907180 h 5291773"/>
                    <a:gd name="connsiteX26" fmla="*/ 5957516 w 6163030"/>
                    <a:gd name="connsiteY26" fmla="*/ 4071303 h 5291773"/>
                    <a:gd name="connsiteX27" fmla="*/ 5805116 w 6163030"/>
                    <a:gd name="connsiteY27" fmla="*/ 4024411 h 5291773"/>
                    <a:gd name="connsiteX28" fmla="*/ 5570654 w 6163030"/>
                    <a:gd name="connsiteY28" fmla="*/ 4000965 h 5291773"/>
                    <a:gd name="connsiteX29" fmla="*/ 5558931 w 6163030"/>
                    <a:gd name="connsiteY29" fmla="*/ 4071303 h 5291773"/>
                    <a:gd name="connsiteX30" fmla="*/ 5711331 w 6163030"/>
                    <a:gd name="connsiteY30" fmla="*/ 4106472 h 5291773"/>
                    <a:gd name="connsiteX31" fmla="*/ 5629270 w 6163030"/>
                    <a:gd name="connsiteY31" fmla="*/ 4223703 h 5291773"/>
                    <a:gd name="connsiteX32" fmla="*/ 5558931 w 6163030"/>
                    <a:gd name="connsiteY32" fmla="*/ 4294042 h 5291773"/>
                    <a:gd name="connsiteX33" fmla="*/ 5406531 w 6163030"/>
                    <a:gd name="connsiteY33" fmla="*/ 4223703 h 5291773"/>
                    <a:gd name="connsiteX34" fmla="*/ 5324470 w 6163030"/>
                    <a:gd name="connsiteY34" fmla="*/ 4153365 h 5291773"/>
                    <a:gd name="connsiteX35" fmla="*/ 5289300 w 6163030"/>
                    <a:gd name="connsiteY35" fmla="*/ 4282319 h 5291773"/>
                    <a:gd name="connsiteX36" fmla="*/ 5218962 w 6163030"/>
                    <a:gd name="connsiteY36" fmla="*/ 4364380 h 5291773"/>
                    <a:gd name="connsiteX37" fmla="*/ 5195516 w 6163030"/>
                    <a:gd name="connsiteY37" fmla="*/ 4528503 h 5291773"/>
                    <a:gd name="connsiteX38" fmla="*/ 5078285 w 6163030"/>
                    <a:gd name="connsiteY38" fmla="*/ 4387826 h 5291773"/>
                    <a:gd name="connsiteX39" fmla="*/ 4961054 w 6163030"/>
                    <a:gd name="connsiteY39" fmla="*/ 4340934 h 5291773"/>
                    <a:gd name="connsiteX40" fmla="*/ 4925885 w 6163030"/>
                    <a:gd name="connsiteY40" fmla="*/ 4270595 h 5291773"/>
                    <a:gd name="connsiteX41" fmla="*/ 4855547 w 6163030"/>
                    <a:gd name="connsiteY41" fmla="*/ 4434719 h 5291773"/>
                    <a:gd name="connsiteX42" fmla="*/ 4726593 w 6163030"/>
                    <a:gd name="connsiteY42" fmla="*/ 4364380 h 5291773"/>
                    <a:gd name="connsiteX43" fmla="*/ 4714870 w 6163030"/>
                    <a:gd name="connsiteY43" fmla="*/ 4551949 h 5291773"/>
                    <a:gd name="connsiteX44" fmla="*/ 4632808 w 6163030"/>
                    <a:gd name="connsiteY44" fmla="*/ 4657457 h 5291773"/>
                    <a:gd name="connsiteX45" fmla="*/ 4421793 w 6163030"/>
                    <a:gd name="connsiteY45" fmla="*/ 4739519 h 5291773"/>
                    <a:gd name="connsiteX46" fmla="*/ 4304562 w 6163030"/>
                    <a:gd name="connsiteY46" fmla="*/ 4598842 h 5291773"/>
                    <a:gd name="connsiteX47" fmla="*/ 4222500 w 6163030"/>
                    <a:gd name="connsiteY47" fmla="*/ 4610565 h 5291773"/>
                    <a:gd name="connsiteX48" fmla="*/ 4199054 w 6163030"/>
                    <a:gd name="connsiteY48" fmla="*/ 4657457 h 5291773"/>
                    <a:gd name="connsiteX49" fmla="*/ 4175608 w 6163030"/>
                    <a:gd name="connsiteY49" fmla="*/ 4505057 h 5291773"/>
                    <a:gd name="connsiteX50" fmla="*/ 4034931 w 6163030"/>
                    <a:gd name="connsiteY50" fmla="*/ 4610565 h 5291773"/>
                    <a:gd name="connsiteX51" fmla="*/ 3976316 w 6163030"/>
                    <a:gd name="connsiteY51" fmla="*/ 4528503 h 5291773"/>
                    <a:gd name="connsiteX52" fmla="*/ 3882531 w 6163030"/>
                    <a:gd name="connsiteY52" fmla="*/ 4364380 h 5291773"/>
                    <a:gd name="connsiteX53" fmla="*/ 3777024 w 6163030"/>
                    <a:gd name="connsiteY53" fmla="*/ 4223703 h 5291773"/>
                    <a:gd name="connsiteX54" fmla="*/ 3589454 w 6163030"/>
                    <a:gd name="connsiteY54" fmla="*/ 4294042 h 5291773"/>
                    <a:gd name="connsiteX55" fmla="*/ 3554285 w 6163030"/>
                    <a:gd name="connsiteY55" fmla="*/ 4399549 h 5291773"/>
                    <a:gd name="connsiteX56" fmla="*/ 3519116 w 6163030"/>
                    <a:gd name="connsiteY56" fmla="*/ 4434719 h 5291773"/>
                    <a:gd name="connsiteX57" fmla="*/ 3542562 w 6163030"/>
                    <a:gd name="connsiteY57" fmla="*/ 4622288 h 5291773"/>
                    <a:gd name="connsiteX58" fmla="*/ 3401885 w 6163030"/>
                    <a:gd name="connsiteY58" fmla="*/ 4657457 h 5291773"/>
                    <a:gd name="connsiteX59" fmla="*/ 3272931 w 6163030"/>
                    <a:gd name="connsiteY59" fmla="*/ 4692626 h 5291773"/>
                    <a:gd name="connsiteX60" fmla="*/ 3143977 w 6163030"/>
                    <a:gd name="connsiteY60" fmla="*/ 4692626 h 5291773"/>
                    <a:gd name="connsiteX61" fmla="*/ 3061916 w 6163030"/>
                    <a:gd name="connsiteY61" fmla="*/ 4809857 h 5291773"/>
                    <a:gd name="connsiteX62" fmla="*/ 2886070 w 6163030"/>
                    <a:gd name="connsiteY62" fmla="*/ 4903642 h 5291773"/>
                    <a:gd name="connsiteX63" fmla="*/ 2686777 w 6163030"/>
                    <a:gd name="connsiteY63" fmla="*/ 4903642 h 5291773"/>
                    <a:gd name="connsiteX64" fmla="*/ 2733670 w 6163030"/>
                    <a:gd name="connsiteY64" fmla="*/ 4997426 h 5291773"/>
                    <a:gd name="connsiteX65" fmla="*/ 2663331 w 6163030"/>
                    <a:gd name="connsiteY65" fmla="*/ 5149826 h 5291773"/>
                    <a:gd name="connsiteX66" fmla="*/ 2510931 w 6163030"/>
                    <a:gd name="connsiteY66" fmla="*/ 5278780 h 5291773"/>
                    <a:gd name="connsiteX67" fmla="*/ 2393700 w 6163030"/>
                    <a:gd name="connsiteY67" fmla="*/ 5184995 h 5291773"/>
                    <a:gd name="connsiteX68" fmla="*/ 2264747 w 6163030"/>
                    <a:gd name="connsiteY68" fmla="*/ 5208442 h 5291773"/>
                    <a:gd name="connsiteX69" fmla="*/ 2124070 w 6163030"/>
                    <a:gd name="connsiteY69" fmla="*/ 5102934 h 5291773"/>
                    <a:gd name="connsiteX70" fmla="*/ 1948224 w 6163030"/>
                    <a:gd name="connsiteY70" fmla="*/ 5126380 h 5291773"/>
                    <a:gd name="connsiteX71" fmla="*/ 1913054 w 6163030"/>
                    <a:gd name="connsiteY71" fmla="*/ 4962257 h 5291773"/>
                    <a:gd name="connsiteX72" fmla="*/ 1748931 w 6163030"/>
                    <a:gd name="connsiteY72" fmla="*/ 4962257 h 5291773"/>
                    <a:gd name="connsiteX73" fmla="*/ 1690316 w 6163030"/>
                    <a:gd name="connsiteY73" fmla="*/ 4880195 h 5291773"/>
                    <a:gd name="connsiteX74" fmla="*/ 1526193 w 6163030"/>
                    <a:gd name="connsiteY74" fmla="*/ 5044319 h 5291773"/>
                    <a:gd name="connsiteX75" fmla="*/ 1467577 w 6163030"/>
                    <a:gd name="connsiteY75" fmla="*/ 5149826 h 5291773"/>
                    <a:gd name="connsiteX76" fmla="*/ 1350347 w 6163030"/>
                    <a:gd name="connsiteY76" fmla="*/ 5184995 h 5291773"/>
                    <a:gd name="connsiteX77" fmla="*/ 1256562 w 6163030"/>
                    <a:gd name="connsiteY77" fmla="*/ 5290503 h 5291773"/>
                    <a:gd name="connsiteX78" fmla="*/ 1068993 w 6163030"/>
                    <a:gd name="connsiteY78" fmla="*/ 5231888 h 5291773"/>
                    <a:gd name="connsiteX79" fmla="*/ 975208 w 6163030"/>
                    <a:gd name="connsiteY79" fmla="*/ 5067765 h 5291773"/>
                    <a:gd name="connsiteX80" fmla="*/ 1162777 w 6163030"/>
                    <a:gd name="connsiteY80" fmla="*/ 4915365 h 5291773"/>
                    <a:gd name="connsiteX81" fmla="*/ 1151054 w 6163030"/>
                    <a:gd name="connsiteY81" fmla="*/ 4798134 h 5291773"/>
                    <a:gd name="connsiteX82" fmla="*/ 1221393 w 6163030"/>
                    <a:gd name="connsiteY82" fmla="*/ 4716072 h 5291773"/>
                    <a:gd name="connsiteX83" fmla="*/ 1291731 w 6163030"/>
                    <a:gd name="connsiteY83" fmla="*/ 4657457 h 5291773"/>
                    <a:gd name="connsiteX84" fmla="*/ 1209670 w 6163030"/>
                    <a:gd name="connsiteY84" fmla="*/ 4563672 h 5291773"/>
                    <a:gd name="connsiteX85" fmla="*/ 1010377 w 6163030"/>
                    <a:gd name="connsiteY85" fmla="*/ 4446442 h 5291773"/>
                    <a:gd name="connsiteX86" fmla="*/ 1010377 w 6163030"/>
                    <a:gd name="connsiteY86" fmla="*/ 4317488 h 5291773"/>
                    <a:gd name="connsiteX87" fmla="*/ 881424 w 6163030"/>
                    <a:gd name="connsiteY87" fmla="*/ 4329211 h 5291773"/>
                    <a:gd name="connsiteX88" fmla="*/ 881424 w 6163030"/>
                    <a:gd name="connsiteY88" fmla="*/ 4235426 h 5291773"/>
                    <a:gd name="connsiteX89" fmla="*/ 717300 w 6163030"/>
                    <a:gd name="connsiteY89" fmla="*/ 4165088 h 5291773"/>
                    <a:gd name="connsiteX90" fmla="*/ 822808 w 6163030"/>
                    <a:gd name="connsiteY90" fmla="*/ 3965795 h 5291773"/>
                    <a:gd name="connsiteX91" fmla="*/ 940039 w 6163030"/>
                    <a:gd name="connsiteY91" fmla="*/ 3731334 h 5291773"/>
                    <a:gd name="connsiteX92" fmla="*/ 951762 w 6163030"/>
                    <a:gd name="connsiteY92" fmla="*/ 3567211 h 5291773"/>
                    <a:gd name="connsiteX93" fmla="*/ 1104162 w 6163030"/>
                    <a:gd name="connsiteY93" fmla="*/ 3391365 h 5291773"/>
                    <a:gd name="connsiteX94" fmla="*/ 1068993 w 6163030"/>
                    <a:gd name="connsiteY94" fmla="*/ 3168626 h 5291773"/>
                    <a:gd name="connsiteX95" fmla="*/ 881424 w 6163030"/>
                    <a:gd name="connsiteY95" fmla="*/ 3039672 h 5291773"/>
                    <a:gd name="connsiteX96" fmla="*/ 822808 w 6163030"/>
                    <a:gd name="connsiteY96" fmla="*/ 2934165 h 5291773"/>
                    <a:gd name="connsiteX97" fmla="*/ 775916 w 6163030"/>
                    <a:gd name="connsiteY97" fmla="*/ 3074842 h 5291773"/>
                    <a:gd name="connsiteX98" fmla="*/ 682131 w 6163030"/>
                    <a:gd name="connsiteY98" fmla="*/ 2992780 h 5291773"/>
                    <a:gd name="connsiteX99" fmla="*/ 553177 w 6163030"/>
                    <a:gd name="connsiteY99" fmla="*/ 3086565 h 5291773"/>
                    <a:gd name="connsiteX100" fmla="*/ 412500 w 6163030"/>
                    <a:gd name="connsiteY100" fmla="*/ 3145180 h 5291773"/>
                    <a:gd name="connsiteX101" fmla="*/ 224931 w 6163030"/>
                    <a:gd name="connsiteY101" fmla="*/ 2969334 h 5291773"/>
                    <a:gd name="connsiteX102" fmla="*/ 95977 w 6163030"/>
                    <a:gd name="connsiteY102" fmla="*/ 2840380 h 5291773"/>
                    <a:gd name="connsiteX103" fmla="*/ 166316 w 6163030"/>
                    <a:gd name="connsiteY103" fmla="*/ 2664534 h 5291773"/>
                    <a:gd name="connsiteX104" fmla="*/ 2193 w 6163030"/>
                    <a:gd name="connsiteY104" fmla="*/ 2512134 h 5291773"/>
                    <a:gd name="connsiteX105" fmla="*/ 306993 w 6163030"/>
                    <a:gd name="connsiteY105" fmla="*/ 2230780 h 5291773"/>
                    <a:gd name="connsiteX106" fmla="*/ 377331 w 6163030"/>
                    <a:gd name="connsiteY106" fmla="*/ 2090103 h 5291773"/>
                    <a:gd name="connsiteX107" fmla="*/ 459393 w 6163030"/>
                    <a:gd name="connsiteY107" fmla="*/ 2101826 h 5291773"/>
                    <a:gd name="connsiteX108" fmla="*/ 611793 w 6163030"/>
                    <a:gd name="connsiteY108" fmla="*/ 2242503 h 5291773"/>
                    <a:gd name="connsiteX109" fmla="*/ 811085 w 6163030"/>
                    <a:gd name="connsiteY109" fmla="*/ 2031488 h 5291773"/>
                    <a:gd name="connsiteX110" fmla="*/ 1045547 w 6163030"/>
                    <a:gd name="connsiteY110" fmla="*/ 2172165 h 5291773"/>
                    <a:gd name="connsiteX111" fmla="*/ 1209670 w 6163030"/>
                    <a:gd name="connsiteY111" fmla="*/ 2148719 h 5291773"/>
                    <a:gd name="connsiteX112" fmla="*/ 1315177 w 6163030"/>
                    <a:gd name="connsiteY112" fmla="*/ 2172165 h 5291773"/>
                    <a:gd name="connsiteX113" fmla="*/ 1373793 w 6163030"/>
                    <a:gd name="connsiteY113" fmla="*/ 2230780 h 5291773"/>
                    <a:gd name="connsiteX114" fmla="*/ 1573085 w 6163030"/>
                    <a:gd name="connsiteY114" fmla="*/ 2090103 h 5291773"/>
                    <a:gd name="connsiteX115" fmla="*/ 1690316 w 6163030"/>
                    <a:gd name="connsiteY115" fmla="*/ 2125272 h 5291773"/>
                    <a:gd name="connsiteX116" fmla="*/ 1678593 w 6163030"/>
                    <a:gd name="connsiteY116" fmla="*/ 1925980 h 5291773"/>
                    <a:gd name="connsiteX117" fmla="*/ 1842716 w 6163030"/>
                    <a:gd name="connsiteY117" fmla="*/ 1668072 h 5291773"/>
                    <a:gd name="connsiteX118" fmla="*/ 2100624 w 6163030"/>
                    <a:gd name="connsiteY118" fmla="*/ 1785303 h 5291773"/>
                    <a:gd name="connsiteX119" fmla="*/ 2206131 w 6163030"/>
                    <a:gd name="connsiteY119" fmla="*/ 1785303 h 5291773"/>
                    <a:gd name="connsiteX120" fmla="*/ 2663331 w 6163030"/>
                    <a:gd name="connsiteY120" fmla="*/ 1726688 h 5291773"/>
                    <a:gd name="connsiteX121" fmla="*/ 2827454 w 6163030"/>
                    <a:gd name="connsiteY121" fmla="*/ 1668072 h 5291773"/>
                    <a:gd name="connsiteX122" fmla="*/ 2886070 w 6163030"/>
                    <a:gd name="connsiteY122" fmla="*/ 1609457 h 5291773"/>
                    <a:gd name="connsiteX123" fmla="*/ 2815731 w 6163030"/>
                    <a:gd name="connsiteY123" fmla="*/ 1457057 h 5291773"/>
                    <a:gd name="connsiteX124" fmla="*/ 2710224 w 6163030"/>
                    <a:gd name="connsiteY124" fmla="*/ 1269488 h 5291773"/>
                    <a:gd name="connsiteX125" fmla="*/ 2440593 w 6163030"/>
                    <a:gd name="connsiteY125" fmla="*/ 1269488 h 5291773"/>
                    <a:gd name="connsiteX126" fmla="*/ 2381977 w 6163030"/>
                    <a:gd name="connsiteY126" fmla="*/ 1152257 h 5291773"/>
                    <a:gd name="connsiteX127" fmla="*/ 2241300 w 6163030"/>
                    <a:gd name="connsiteY127" fmla="*/ 1105365 h 5291773"/>
                    <a:gd name="connsiteX128" fmla="*/ 2124070 w 6163030"/>
                    <a:gd name="connsiteY128" fmla="*/ 1058472 h 5291773"/>
                    <a:gd name="connsiteX129" fmla="*/ 2065454 w 6163030"/>
                    <a:gd name="connsiteY129" fmla="*/ 824011 h 5291773"/>
                    <a:gd name="connsiteX130" fmla="*/ 2335085 w 6163030"/>
                    <a:gd name="connsiteY130" fmla="*/ 695057 h 5291773"/>
                    <a:gd name="connsiteX131" fmla="*/ 2510931 w 6163030"/>
                    <a:gd name="connsiteY131" fmla="*/ 554380 h 5291773"/>
                    <a:gd name="connsiteX132" fmla="*/ 2827454 w 6163030"/>
                    <a:gd name="connsiteY132" fmla="*/ 824011 h 5291773"/>
                    <a:gd name="connsiteX133" fmla="*/ 2944685 w 6163030"/>
                    <a:gd name="connsiteY133" fmla="*/ 870903 h 5291773"/>
                    <a:gd name="connsiteX134" fmla="*/ 2979854 w 6163030"/>
                    <a:gd name="connsiteY134" fmla="*/ 753672 h 5291773"/>
                    <a:gd name="connsiteX135" fmla="*/ 2991577 w 6163030"/>
                    <a:gd name="connsiteY135" fmla="*/ 519211 h 5291773"/>
                    <a:gd name="connsiteX136" fmla="*/ 3120531 w 6163030"/>
                    <a:gd name="connsiteY136" fmla="*/ 507488 h 5291773"/>
                    <a:gd name="connsiteX137" fmla="*/ 3167424 w 6163030"/>
                    <a:gd name="connsiteY137" fmla="*/ 718503 h 5291773"/>
                    <a:gd name="connsiteX138" fmla="*/ 3120531 w 6163030"/>
                    <a:gd name="connsiteY138" fmla="*/ 859180 h 5291773"/>
                    <a:gd name="connsiteX139" fmla="*/ 3272931 w 6163030"/>
                    <a:gd name="connsiteY139" fmla="*/ 812288 h 5291773"/>
                    <a:gd name="connsiteX140" fmla="*/ 3319824 w 6163030"/>
                    <a:gd name="connsiteY140" fmla="*/ 659888 h 5291773"/>
                    <a:gd name="connsiteX141" fmla="*/ 3425331 w 6163030"/>
                    <a:gd name="connsiteY141" fmla="*/ 484042 h 5291773"/>
                    <a:gd name="connsiteX142" fmla="*/ 3530839 w 6163030"/>
                    <a:gd name="connsiteY142" fmla="*/ 507488 h 5291773"/>
                    <a:gd name="connsiteX143" fmla="*/ 3683239 w 6163030"/>
                    <a:gd name="connsiteY143" fmla="*/ 401980 h 5291773"/>
                    <a:gd name="connsiteX144" fmla="*/ 3753577 w 6163030"/>
                    <a:gd name="connsiteY144" fmla="*/ 460595 h 5291773"/>
                    <a:gd name="connsiteX145" fmla="*/ 3894254 w 6163030"/>
                    <a:gd name="connsiteY145" fmla="*/ 448872 h 5291773"/>
                    <a:gd name="connsiteX146" fmla="*/ 3929424 w 6163030"/>
                    <a:gd name="connsiteY146" fmla="*/ 237857 h 5291773"/>
                    <a:gd name="connsiteX147" fmla="*/ 4105270 w 6163030"/>
                    <a:gd name="connsiteY147" fmla="*/ 3395 h 5291773"/>
                    <a:gd name="connsiteX148" fmla="*/ 4339731 w 6163030"/>
                    <a:gd name="connsiteY148" fmla="*/ 108903 h 5291773"/>
                    <a:gd name="connsiteX149" fmla="*/ 4374900 w 6163030"/>
                    <a:gd name="connsiteY149" fmla="*/ 249580 h 5291773"/>
                    <a:gd name="connsiteX150" fmla="*/ 4468685 w 6163030"/>
                    <a:gd name="connsiteY150" fmla="*/ 319919 h 5291773"/>
                    <a:gd name="connsiteX151" fmla="*/ 4667977 w 6163030"/>
                    <a:gd name="connsiteY151" fmla="*/ 190965 h 5291773"/>
                    <a:gd name="connsiteX152" fmla="*/ 4902439 w 6163030"/>
                    <a:gd name="connsiteY152" fmla="*/ 202688 h 5291773"/>
                    <a:gd name="connsiteX153" fmla="*/ 4937608 w 6163030"/>
                    <a:gd name="connsiteY153" fmla="*/ 413703 h 5291773"/>
                    <a:gd name="connsiteX154" fmla="*/ 4949331 w 6163030"/>
                    <a:gd name="connsiteY154" fmla="*/ 612995 h 5291773"/>
                    <a:gd name="connsiteX155" fmla="*/ 4902439 w 6163030"/>
                    <a:gd name="connsiteY155" fmla="*/ 706780 h 5291773"/>
                    <a:gd name="connsiteX156" fmla="*/ 5207239 w 6163030"/>
                    <a:gd name="connsiteY156" fmla="*/ 706780 h 5291773"/>
                    <a:gd name="connsiteX157" fmla="*/ 5172070 w 6163030"/>
                    <a:gd name="connsiteY157" fmla="*/ 894349 h 5291773"/>
                    <a:gd name="connsiteX158" fmla="*/ 5277577 w 6163030"/>
                    <a:gd name="connsiteY158" fmla="*/ 1046749 h 5291773"/>
                    <a:gd name="connsiteX159" fmla="*/ 5277577 w 6163030"/>
                    <a:gd name="connsiteY159" fmla="*/ 859180 h 5291773"/>
                    <a:gd name="connsiteX160" fmla="*/ 5347916 w 6163030"/>
                    <a:gd name="connsiteY160" fmla="*/ 906072 h 5291773"/>
                    <a:gd name="connsiteX161" fmla="*/ 5359639 w 6163030"/>
                    <a:gd name="connsiteY161" fmla="*/ 1058472 h 5291773"/>
                    <a:gd name="connsiteX162" fmla="*/ 5371362 w 6163030"/>
                    <a:gd name="connsiteY162" fmla="*/ 1187426 h 5291773"/>
                    <a:gd name="connsiteX163" fmla="*/ 5582377 w 6163030"/>
                    <a:gd name="connsiteY163" fmla="*/ 1187426 h 5291773"/>
                    <a:gd name="connsiteX164" fmla="*/ 5758224 w 6163030"/>
                    <a:gd name="connsiteY164" fmla="*/ 1023303 h 5291773"/>
                    <a:gd name="connsiteX165" fmla="*/ 5922347 w 6163030"/>
                    <a:gd name="connsiteY165" fmla="*/ 824011 h 5291773"/>
                    <a:gd name="connsiteX166" fmla="*/ 5910624 w 6163030"/>
                    <a:gd name="connsiteY166" fmla="*/ 1035026 h 5291773"/>
                    <a:gd name="connsiteX167" fmla="*/ 5922347 w 6163030"/>
                    <a:gd name="connsiteY167" fmla="*/ 1117088 h 5291773"/>
                    <a:gd name="connsiteX168" fmla="*/ 5980962 w 6163030"/>
                    <a:gd name="connsiteY168" fmla="*/ 1199149 h 5291773"/>
                    <a:gd name="connsiteX169" fmla="*/ 5910624 w 6163030"/>
                    <a:gd name="connsiteY169" fmla="*/ 1363272 h 5291773"/>
                    <a:gd name="connsiteX170" fmla="*/ 5957516 w 6163030"/>
                    <a:gd name="connsiteY170" fmla="*/ 1750134 h 5291773"/>
                    <a:gd name="connsiteX171" fmla="*/ 6086470 w 6163030"/>
                    <a:gd name="connsiteY171" fmla="*/ 1820472 h 5291773"/>
                    <a:gd name="connsiteX0" fmla="*/ 5910624 w 6163030"/>
                    <a:gd name="connsiteY0" fmla="*/ 1093642 h 5291773"/>
                    <a:gd name="connsiteX1" fmla="*/ 5910624 w 6163030"/>
                    <a:gd name="connsiteY1" fmla="*/ 1363272 h 5291773"/>
                    <a:gd name="connsiteX2" fmla="*/ 6109916 w 6163030"/>
                    <a:gd name="connsiteY2" fmla="*/ 1867365 h 5291773"/>
                    <a:gd name="connsiteX3" fmla="*/ 5910624 w 6163030"/>
                    <a:gd name="connsiteY3" fmla="*/ 1996319 h 5291773"/>
                    <a:gd name="connsiteX4" fmla="*/ 5922347 w 6163030"/>
                    <a:gd name="connsiteY4" fmla="*/ 2101826 h 5291773"/>
                    <a:gd name="connsiteX5" fmla="*/ 5816839 w 6163030"/>
                    <a:gd name="connsiteY5" fmla="*/ 2078380 h 5291773"/>
                    <a:gd name="connsiteX6" fmla="*/ 5687885 w 6163030"/>
                    <a:gd name="connsiteY6" fmla="*/ 2113549 h 5291773"/>
                    <a:gd name="connsiteX7" fmla="*/ 5664439 w 6163030"/>
                    <a:gd name="connsiteY7" fmla="*/ 2207334 h 5291773"/>
                    <a:gd name="connsiteX8" fmla="*/ 5582377 w 6163030"/>
                    <a:gd name="connsiteY8" fmla="*/ 2301119 h 5291773"/>
                    <a:gd name="connsiteX9" fmla="*/ 5476870 w 6163030"/>
                    <a:gd name="connsiteY9" fmla="*/ 2383180 h 5291773"/>
                    <a:gd name="connsiteX10" fmla="*/ 5465147 w 6163030"/>
                    <a:gd name="connsiteY10" fmla="*/ 2500411 h 5291773"/>
                    <a:gd name="connsiteX11" fmla="*/ 5652716 w 6163030"/>
                    <a:gd name="connsiteY11" fmla="*/ 2512134 h 5291773"/>
                    <a:gd name="connsiteX12" fmla="*/ 5769947 w 6163030"/>
                    <a:gd name="connsiteY12" fmla="*/ 2453519 h 5291773"/>
                    <a:gd name="connsiteX13" fmla="*/ 5816839 w 6163030"/>
                    <a:gd name="connsiteY13" fmla="*/ 2500411 h 5291773"/>
                    <a:gd name="connsiteX14" fmla="*/ 6039577 w 6163030"/>
                    <a:gd name="connsiteY14" fmla="*/ 2418349 h 5291773"/>
                    <a:gd name="connsiteX15" fmla="*/ 6156808 w 6163030"/>
                    <a:gd name="connsiteY15" fmla="*/ 2570749 h 5291773"/>
                    <a:gd name="connsiteX16" fmla="*/ 6121639 w 6163030"/>
                    <a:gd name="connsiteY16" fmla="*/ 2746595 h 5291773"/>
                    <a:gd name="connsiteX17" fmla="*/ 6156808 w 6163030"/>
                    <a:gd name="connsiteY17" fmla="*/ 2898995 h 5291773"/>
                    <a:gd name="connsiteX18" fmla="*/ 5969239 w 6163030"/>
                    <a:gd name="connsiteY18" fmla="*/ 2981057 h 5291773"/>
                    <a:gd name="connsiteX19" fmla="*/ 6027854 w 6163030"/>
                    <a:gd name="connsiteY19" fmla="*/ 3145180 h 5291773"/>
                    <a:gd name="connsiteX20" fmla="*/ 5934070 w 6163030"/>
                    <a:gd name="connsiteY20" fmla="*/ 3274134 h 5291773"/>
                    <a:gd name="connsiteX21" fmla="*/ 5898900 w 6163030"/>
                    <a:gd name="connsiteY21" fmla="*/ 3438257 h 5291773"/>
                    <a:gd name="connsiteX22" fmla="*/ 6098193 w 6163030"/>
                    <a:gd name="connsiteY22" fmla="*/ 3438257 h 5291773"/>
                    <a:gd name="connsiteX23" fmla="*/ 6109916 w 6163030"/>
                    <a:gd name="connsiteY23" fmla="*/ 3578934 h 5291773"/>
                    <a:gd name="connsiteX24" fmla="*/ 6109916 w 6163030"/>
                    <a:gd name="connsiteY24" fmla="*/ 3707888 h 5291773"/>
                    <a:gd name="connsiteX25" fmla="*/ 6039577 w 6163030"/>
                    <a:gd name="connsiteY25" fmla="*/ 3907180 h 5291773"/>
                    <a:gd name="connsiteX26" fmla="*/ 5957516 w 6163030"/>
                    <a:gd name="connsiteY26" fmla="*/ 4071303 h 5291773"/>
                    <a:gd name="connsiteX27" fmla="*/ 5805116 w 6163030"/>
                    <a:gd name="connsiteY27" fmla="*/ 4024411 h 5291773"/>
                    <a:gd name="connsiteX28" fmla="*/ 5570654 w 6163030"/>
                    <a:gd name="connsiteY28" fmla="*/ 4000965 h 5291773"/>
                    <a:gd name="connsiteX29" fmla="*/ 5558931 w 6163030"/>
                    <a:gd name="connsiteY29" fmla="*/ 4071303 h 5291773"/>
                    <a:gd name="connsiteX30" fmla="*/ 5711331 w 6163030"/>
                    <a:gd name="connsiteY30" fmla="*/ 4106472 h 5291773"/>
                    <a:gd name="connsiteX31" fmla="*/ 5629270 w 6163030"/>
                    <a:gd name="connsiteY31" fmla="*/ 4223703 h 5291773"/>
                    <a:gd name="connsiteX32" fmla="*/ 5558931 w 6163030"/>
                    <a:gd name="connsiteY32" fmla="*/ 4294042 h 5291773"/>
                    <a:gd name="connsiteX33" fmla="*/ 5406531 w 6163030"/>
                    <a:gd name="connsiteY33" fmla="*/ 4223703 h 5291773"/>
                    <a:gd name="connsiteX34" fmla="*/ 5324470 w 6163030"/>
                    <a:gd name="connsiteY34" fmla="*/ 4153365 h 5291773"/>
                    <a:gd name="connsiteX35" fmla="*/ 5289300 w 6163030"/>
                    <a:gd name="connsiteY35" fmla="*/ 4282319 h 5291773"/>
                    <a:gd name="connsiteX36" fmla="*/ 5218962 w 6163030"/>
                    <a:gd name="connsiteY36" fmla="*/ 4364380 h 5291773"/>
                    <a:gd name="connsiteX37" fmla="*/ 5195516 w 6163030"/>
                    <a:gd name="connsiteY37" fmla="*/ 4528503 h 5291773"/>
                    <a:gd name="connsiteX38" fmla="*/ 5078285 w 6163030"/>
                    <a:gd name="connsiteY38" fmla="*/ 4387826 h 5291773"/>
                    <a:gd name="connsiteX39" fmla="*/ 4961054 w 6163030"/>
                    <a:gd name="connsiteY39" fmla="*/ 4340934 h 5291773"/>
                    <a:gd name="connsiteX40" fmla="*/ 4925885 w 6163030"/>
                    <a:gd name="connsiteY40" fmla="*/ 4270595 h 5291773"/>
                    <a:gd name="connsiteX41" fmla="*/ 4855547 w 6163030"/>
                    <a:gd name="connsiteY41" fmla="*/ 4434719 h 5291773"/>
                    <a:gd name="connsiteX42" fmla="*/ 4726593 w 6163030"/>
                    <a:gd name="connsiteY42" fmla="*/ 4364380 h 5291773"/>
                    <a:gd name="connsiteX43" fmla="*/ 4714870 w 6163030"/>
                    <a:gd name="connsiteY43" fmla="*/ 4551949 h 5291773"/>
                    <a:gd name="connsiteX44" fmla="*/ 4632808 w 6163030"/>
                    <a:gd name="connsiteY44" fmla="*/ 4657457 h 5291773"/>
                    <a:gd name="connsiteX45" fmla="*/ 4421793 w 6163030"/>
                    <a:gd name="connsiteY45" fmla="*/ 4739519 h 5291773"/>
                    <a:gd name="connsiteX46" fmla="*/ 4304562 w 6163030"/>
                    <a:gd name="connsiteY46" fmla="*/ 4598842 h 5291773"/>
                    <a:gd name="connsiteX47" fmla="*/ 4222500 w 6163030"/>
                    <a:gd name="connsiteY47" fmla="*/ 4610565 h 5291773"/>
                    <a:gd name="connsiteX48" fmla="*/ 4199054 w 6163030"/>
                    <a:gd name="connsiteY48" fmla="*/ 4657457 h 5291773"/>
                    <a:gd name="connsiteX49" fmla="*/ 4175608 w 6163030"/>
                    <a:gd name="connsiteY49" fmla="*/ 4505057 h 5291773"/>
                    <a:gd name="connsiteX50" fmla="*/ 4034931 w 6163030"/>
                    <a:gd name="connsiteY50" fmla="*/ 4610565 h 5291773"/>
                    <a:gd name="connsiteX51" fmla="*/ 3976316 w 6163030"/>
                    <a:gd name="connsiteY51" fmla="*/ 4528503 h 5291773"/>
                    <a:gd name="connsiteX52" fmla="*/ 3882531 w 6163030"/>
                    <a:gd name="connsiteY52" fmla="*/ 4364380 h 5291773"/>
                    <a:gd name="connsiteX53" fmla="*/ 3777024 w 6163030"/>
                    <a:gd name="connsiteY53" fmla="*/ 4223703 h 5291773"/>
                    <a:gd name="connsiteX54" fmla="*/ 3589454 w 6163030"/>
                    <a:gd name="connsiteY54" fmla="*/ 4294042 h 5291773"/>
                    <a:gd name="connsiteX55" fmla="*/ 3554285 w 6163030"/>
                    <a:gd name="connsiteY55" fmla="*/ 4399549 h 5291773"/>
                    <a:gd name="connsiteX56" fmla="*/ 3519116 w 6163030"/>
                    <a:gd name="connsiteY56" fmla="*/ 4434719 h 5291773"/>
                    <a:gd name="connsiteX57" fmla="*/ 3542562 w 6163030"/>
                    <a:gd name="connsiteY57" fmla="*/ 4622288 h 5291773"/>
                    <a:gd name="connsiteX58" fmla="*/ 3401885 w 6163030"/>
                    <a:gd name="connsiteY58" fmla="*/ 4657457 h 5291773"/>
                    <a:gd name="connsiteX59" fmla="*/ 3272931 w 6163030"/>
                    <a:gd name="connsiteY59" fmla="*/ 4692626 h 5291773"/>
                    <a:gd name="connsiteX60" fmla="*/ 3143977 w 6163030"/>
                    <a:gd name="connsiteY60" fmla="*/ 4692626 h 5291773"/>
                    <a:gd name="connsiteX61" fmla="*/ 3061916 w 6163030"/>
                    <a:gd name="connsiteY61" fmla="*/ 4809857 h 5291773"/>
                    <a:gd name="connsiteX62" fmla="*/ 2886070 w 6163030"/>
                    <a:gd name="connsiteY62" fmla="*/ 4903642 h 5291773"/>
                    <a:gd name="connsiteX63" fmla="*/ 2686777 w 6163030"/>
                    <a:gd name="connsiteY63" fmla="*/ 4903642 h 5291773"/>
                    <a:gd name="connsiteX64" fmla="*/ 2733670 w 6163030"/>
                    <a:gd name="connsiteY64" fmla="*/ 4997426 h 5291773"/>
                    <a:gd name="connsiteX65" fmla="*/ 2663331 w 6163030"/>
                    <a:gd name="connsiteY65" fmla="*/ 5149826 h 5291773"/>
                    <a:gd name="connsiteX66" fmla="*/ 2510931 w 6163030"/>
                    <a:gd name="connsiteY66" fmla="*/ 5278780 h 5291773"/>
                    <a:gd name="connsiteX67" fmla="*/ 2393700 w 6163030"/>
                    <a:gd name="connsiteY67" fmla="*/ 5184995 h 5291773"/>
                    <a:gd name="connsiteX68" fmla="*/ 2264747 w 6163030"/>
                    <a:gd name="connsiteY68" fmla="*/ 5208442 h 5291773"/>
                    <a:gd name="connsiteX69" fmla="*/ 2124070 w 6163030"/>
                    <a:gd name="connsiteY69" fmla="*/ 5102934 h 5291773"/>
                    <a:gd name="connsiteX70" fmla="*/ 1948224 w 6163030"/>
                    <a:gd name="connsiteY70" fmla="*/ 5126380 h 5291773"/>
                    <a:gd name="connsiteX71" fmla="*/ 1913054 w 6163030"/>
                    <a:gd name="connsiteY71" fmla="*/ 4962257 h 5291773"/>
                    <a:gd name="connsiteX72" fmla="*/ 1748931 w 6163030"/>
                    <a:gd name="connsiteY72" fmla="*/ 4962257 h 5291773"/>
                    <a:gd name="connsiteX73" fmla="*/ 1690316 w 6163030"/>
                    <a:gd name="connsiteY73" fmla="*/ 4880195 h 5291773"/>
                    <a:gd name="connsiteX74" fmla="*/ 1526193 w 6163030"/>
                    <a:gd name="connsiteY74" fmla="*/ 5044319 h 5291773"/>
                    <a:gd name="connsiteX75" fmla="*/ 1467577 w 6163030"/>
                    <a:gd name="connsiteY75" fmla="*/ 5149826 h 5291773"/>
                    <a:gd name="connsiteX76" fmla="*/ 1350347 w 6163030"/>
                    <a:gd name="connsiteY76" fmla="*/ 5184995 h 5291773"/>
                    <a:gd name="connsiteX77" fmla="*/ 1256562 w 6163030"/>
                    <a:gd name="connsiteY77" fmla="*/ 5290503 h 5291773"/>
                    <a:gd name="connsiteX78" fmla="*/ 1068993 w 6163030"/>
                    <a:gd name="connsiteY78" fmla="*/ 5231888 h 5291773"/>
                    <a:gd name="connsiteX79" fmla="*/ 975208 w 6163030"/>
                    <a:gd name="connsiteY79" fmla="*/ 5067765 h 5291773"/>
                    <a:gd name="connsiteX80" fmla="*/ 1162777 w 6163030"/>
                    <a:gd name="connsiteY80" fmla="*/ 4915365 h 5291773"/>
                    <a:gd name="connsiteX81" fmla="*/ 1151054 w 6163030"/>
                    <a:gd name="connsiteY81" fmla="*/ 4798134 h 5291773"/>
                    <a:gd name="connsiteX82" fmla="*/ 1221393 w 6163030"/>
                    <a:gd name="connsiteY82" fmla="*/ 4716072 h 5291773"/>
                    <a:gd name="connsiteX83" fmla="*/ 1291731 w 6163030"/>
                    <a:gd name="connsiteY83" fmla="*/ 4657457 h 5291773"/>
                    <a:gd name="connsiteX84" fmla="*/ 1209670 w 6163030"/>
                    <a:gd name="connsiteY84" fmla="*/ 4563672 h 5291773"/>
                    <a:gd name="connsiteX85" fmla="*/ 1010377 w 6163030"/>
                    <a:gd name="connsiteY85" fmla="*/ 4446442 h 5291773"/>
                    <a:gd name="connsiteX86" fmla="*/ 1010377 w 6163030"/>
                    <a:gd name="connsiteY86" fmla="*/ 4317488 h 5291773"/>
                    <a:gd name="connsiteX87" fmla="*/ 881424 w 6163030"/>
                    <a:gd name="connsiteY87" fmla="*/ 4329211 h 5291773"/>
                    <a:gd name="connsiteX88" fmla="*/ 881424 w 6163030"/>
                    <a:gd name="connsiteY88" fmla="*/ 4235426 h 5291773"/>
                    <a:gd name="connsiteX89" fmla="*/ 717300 w 6163030"/>
                    <a:gd name="connsiteY89" fmla="*/ 4165088 h 5291773"/>
                    <a:gd name="connsiteX90" fmla="*/ 822808 w 6163030"/>
                    <a:gd name="connsiteY90" fmla="*/ 3965795 h 5291773"/>
                    <a:gd name="connsiteX91" fmla="*/ 940039 w 6163030"/>
                    <a:gd name="connsiteY91" fmla="*/ 3731334 h 5291773"/>
                    <a:gd name="connsiteX92" fmla="*/ 951762 w 6163030"/>
                    <a:gd name="connsiteY92" fmla="*/ 3567211 h 5291773"/>
                    <a:gd name="connsiteX93" fmla="*/ 1104162 w 6163030"/>
                    <a:gd name="connsiteY93" fmla="*/ 3391365 h 5291773"/>
                    <a:gd name="connsiteX94" fmla="*/ 1068993 w 6163030"/>
                    <a:gd name="connsiteY94" fmla="*/ 3168626 h 5291773"/>
                    <a:gd name="connsiteX95" fmla="*/ 881424 w 6163030"/>
                    <a:gd name="connsiteY95" fmla="*/ 3039672 h 5291773"/>
                    <a:gd name="connsiteX96" fmla="*/ 822808 w 6163030"/>
                    <a:gd name="connsiteY96" fmla="*/ 2934165 h 5291773"/>
                    <a:gd name="connsiteX97" fmla="*/ 775916 w 6163030"/>
                    <a:gd name="connsiteY97" fmla="*/ 3074842 h 5291773"/>
                    <a:gd name="connsiteX98" fmla="*/ 682131 w 6163030"/>
                    <a:gd name="connsiteY98" fmla="*/ 2992780 h 5291773"/>
                    <a:gd name="connsiteX99" fmla="*/ 553177 w 6163030"/>
                    <a:gd name="connsiteY99" fmla="*/ 3086565 h 5291773"/>
                    <a:gd name="connsiteX100" fmla="*/ 412500 w 6163030"/>
                    <a:gd name="connsiteY100" fmla="*/ 3145180 h 5291773"/>
                    <a:gd name="connsiteX101" fmla="*/ 224931 w 6163030"/>
                    <a:gd name="connsiteY101" fmla="*/ 2969334 h 5291773"/>
                    <a:gd name="connsiteX102" fmla="*/ 95977 w 6163030"/>
                    <a:gd name="connsiteY102" fmla="*/ 2840380 h 5291773"/>
                    <a:gd name="connsiteX103" fmla="*/ 166316 w 6163030"/>
                    <a:gd name="connsiteY103" fmla="*/ 2664534 h 5291773"/>
                    <a:gd name="connsiteX104" fmla="*/ 2193 w 6163030"/>
                    <a:gd name="connsiteY104" fmla="*/ 2512134 h 5291773"/>
                    <a:gd name="connsiteX105" fmla="*/ 306993 w 6163030"/>
                    <a:gd name="connsiteY105" fmla="*/ 2230780 h 5291773"/>
                    <a:gd name="connsiteX106" fmla="*/ 377331 w 6163030"/>
                    <a:gd name="connsiteY106" fmla="*/ 2090103 h 5291773"/>
                    <a:gd name="connsiteX107" fmla="*/ 459393 w 6163030"/>
                    <a:gd name="connsiteY107" fmla="*/ 2101826 h 5291773"/>
                    <a:gd name="connsiteX108" fmla="*/ 611793 w 6163030"/>
                    <a:gd name="connsiteY108" fmla="*/ 2242503 h 5291773"/>
                    <a:gd name="connsiteX109" fmla="*/ 811085 w 6163030"/>
                    <a:gd name="connsiteY109" fmla="*/ 2031488 h 5291773"/>
                    <a:gd name="connsiteX110" fmla="*/ 1045547 w 6163030"/>
                    <a:gd name="connsiteY110" fmla="*/ 2172165 h 5291773"/>
                    <a:gd name="connsiteX111" fmla="*/ 1209670 w 6163030"/>
                    <a:gd name="connsiteY111" fmla="*/ 2148719 h 5291773"/>
                    <a:gd name="connsiteX112" fmla="*/ 1315177 w 6163030"/>
                    <a:gd name="connsiteY112" fmla="*/ 2172165 h 5291773"/>
                    <a:gd name="connsiteX113" fmla="*/ 1373793 w 6163030"/>
                    <a:gd name="connsiteY113" fmla="*/ 2230780 h 5291773"/>
                    <a:gd name="connsiteX114" fmla="*/ 1573085 w 6163030"/>
                    <a:gd name="connsiteY114" fmla="*/ 2090103 h 5291773"/>
                    <a:gd name="connsiteX115" fmla="*/ 1690316 w 6163030"/>
                    <a:gd name="connsiteY115" fmla="*/ 2125272 h 5291773"/>
                    <a:gd name="connsiteX116" fmla="*/ 1678593 w 6163030"/>
                    <a:gd name="connsiteY116" fmla="*/ 1925980 h 5291773"/>
                    <a:gd name="connsiteX117" fmla="*/ 1842716 w 6163030"/>
                    <a:gd name="connsiteY117" fmla="*/ 1668072 h 5291773"/>
                    <a:gd name="connsiteX118" fmla="*/ 2100624 w 6163030"/>
                    <a:gd name="connsiteY118" fmla="*/ 1785303 h 5291773"/>
                    <a:gd name="connsiteX119" fmla="*/ 2206131 w 6163030"/>
                    <a:gd name="connsiteY119" fmla="*/ 1785303 h 5291773"/>
                    <a:gd name="connsiteX120" fmla="*/ 2663331 w 6163030"/>
                    <a:gd name="connsiteY120" fmla="*/ 1726688 h 5291773"/>
                    <a:gd name="connsiteX121" fmla="*/ 2827454 w 6163030"/>
                    <a:gd name="connsiteY121" fmla="*/ 1668072 h 5291773"/>
                    <a:gd name="connsiteX122" fmla="*/ 2886070 w 6163030"/>
                    <a:gd name="connsiteY122" fmla="*/ 1609457 h 5291773"/>
                    <a:gd name="connsiteX123" fmla="*/ 2815731 w 6163030"/>
                    <a:gd name="connsiteY123" fmla="*/ 1457057 h 5291773"/>
                    <a:gd name="connsiteX124" fmla="*/ 2710224 w 6163030"/>
                    <a:gd name="connsiteY124" fmla="*/ 1269488 h 5291773"/>
                    <a:gd name="connsiteX125" fmla="*/ 2440593 w 6163030"/>
                    <a:gd name="connsiteY125" fmla="*/ 1269488 h 5291773"/>
                    <a:gd name="connsiteX126" fmla="*/ 2381977 w 6163030"/>
                    <a:gd name="connsiteY126" fmla="*/ 1152257 h 5291773"/>
                    <a:gd name="connsiteX127" fmla="*/ 2241300 w 6163030"/>
                    <a:gd name="connsiteY127" fmla="*/ 1105365 h 5291773"/>
                    <a:gd name="connsiteX128" fmla="*/ 2124070 w 6163030"/>
                    <a:gd name="connsiteY128" fmla="*/ 1058472 h 5291773"/>
                    <a:gd name="connsiteX129" fmla="*/ 2065454 w 6163030"/>
                    <a:gd name="connsiteY129" fmla="*/ 824011 h 5291773"/>
                    <a:gd name="connsiteX130" fmla="*/ 2335085 w 6163030"/>
                    <a:gd name="connsiteY130" fmla="*/ 695057 h 5291773"/>
                    <a:gd name="connsiteX131" fmla="*/ 2510931 w 6163030"/>
                    <a:gd name="connsiteY131" fmla="*/ 554380 h 5291773"/>
                    <a:gd name="connsiteX132" fmla="*/ 2827454 w 6163030"/>
                    <a:gd name="connsiteY132" fmla="*/ 824011 h 5291773"/>
                    <a:gd name="connsiteX133" fmla="*/ 2944685 w 6163030"/>
                    <a:gd name="connsiteY133" fmla="*/ 870903 h 5291773"/>
                    <a:gd name="connsiteX134" fmla="*/ 2979854 w 6163030"/>
                    <a:gd name="connsiteY134" fmla="*/ 753672 h 5291773"/>
                    <a:gd name="connsiteX135" fmla="*/ 2991577 w 6163030"/>
                    <a:gd name="connsiteY135" fmla="*/ 519211 h 5291773"/>
                    <a:gd name="connsiteX136" fmla="*/ 3120531 w 6163030"/>
                    <a:gd name="connsiteY136" fmla="*/ 507488 h 5291773"/>
                    <a:gd name="connsiteX137" fmla="*/ 3167424 w 6163030"/>
                    <a:gd name="connsiteY137" fmla="*/ 718503 h 5291773"/>
                    <a:gd name="connsiteX138" fmla="*/ 3120531 w 6163030"/>
                    <a:gd name="connsiteY138" fmla="*/ 859180 h 5291773"/>
                    <a:gd name="connsiteX139" fmla="*/ 3272931 w 6163030"/>
                    <a:gd name="connsiteY139" fmla="*/ 812288 h 5291773"/>
                    <a:gd name="connsiteX140" fmla="*/ 3319824 w 6163030"/>
                    <a:gd name="connsiteY140" fmla="*/ 659888 h 5291773"/>
                    <a:gd name="connsiteX141" fmla="*/ 3425331 w 6163030"/>
                    <a:gd name="connsiteY141" fmla="*/ 484042 h 5291773"/>
                    <a:gd name="connsiteX142" fmla="*/ 3530839 w 6163030"/>
                    <a:gd name="connsiteY142" fmla="*/ 507488 h 5291773"/>
                    <a:gd name="connsiteX143" fmla="*/ 3683239 w 6163030"/>
                    <a:gd name="connsiteY143" fmla="*/ 401980 h 5291773"/>
                    <a:gd name="connsiteX144" fmla="*/ 3753577 w 6163030"/>
                    <a:gd name="connsiteY144" fmla="*/ 460595 h 5291773"/>
                    <a:gd name="connsiteX145" fmla="*/ 3894254 w 6163030"/>
                    <a:gd name="connsiteY145" fmla="*/ 448872 h 5291773"/>
                    <a:gd name="connsiteX146" fmla="*/ 3929424 w 6163030"/>
                    <a:gd name="connsiteY146" fmla="*/ 237857 h 5291773"/>
                    <a:gd name="connsiteX147" fmla="*/ 4105270 w 6163030"/>
                    <a:gd name="connsiteY147" fmla="*/ 3395 h 5291773"/>
                    <a:gd name="connsiteX148" fmla="*/ 4339731 w 6163030"/>
                    <a:gd name="connsiteY148" fmla="*/ 108903 h 5291773"/>
                    <a:gd name="connsiteX149" fmla="*/ 4374900 w 6163030"/>
                    <a:gd name="connsiteY149" fmla="*/ 249580 h 5291773"/>
                    <a:gd name="connsiteX150" fmla="*/ 4468685 w 6163030"/>
                    <a:gd name="connsiteY150" fmla="*/ 319919 h 5291773"/>
                    <a:gd name="connsiteX151" fmla="*/ 4667977 w 6163030"/>
                    <a:gd name="connsiteY151" fmla="*/ 190965 h 5291773"/>
                    <a:gd name="connsiteX152" fmla="*/ 4902439 w 6163030"/>
                    <a:gd name="connsiteY152" fmla="*/ 202688 h 5291773"/>
                    <a:gd name="connsiteX153" fmla="*/ 4937608 w 6163030"/>
                    <a:gd name="connsiteY153" fmla="*/ 413703 h 5291773"/>
                    <a:gd name="connsiteX154" fmla="*/ 4949331 w 6163030"/>
                    <a:gd name="connsiteY154" fmla="*/ 612995 h 5291773"/>
                    <a:gd name="connsiteX155" fmla="*/ 4902439 w 6163030"/>
                    <a:gd name="connsiteY155" fmla="*/ 706780 h 5291773"/>
                    <a:gd name="connsiteX156" fmla="*/ 5207239 w 6163030"/>
                    <a:gd name="connsiteY156" fmla="*/ 706780 h 5291773"/>
                    <a:gd name="connsiteX157" fmla="*/ 5172070 w 6163030"/>
                    <a:gd name="connsiteY157" fmla="*/ 894349 h 5291773"/>
                    <a:gd name="connsiteX158" fmla="*/ 5277577 w 6163030"/>
                    <a:gd name="connsiteY158" fmla="*/ 1046749 h 5291773"/>
                    <a:gd name="connsiteX159" fmla="*/ 5277577 w 6163030"/>
                    <a:gd name="connsiteY159" fmla="*/ 859180 h 5291773"/>
                    <a:gd name="connsiteX160" fmla="*/ 5347916 w 6163030"/>
                    <a:gd name="connsiteY160" fmla="*/ 906072 h 5291773"/>
                    <a:gd name="connsiteX161" fmla="*/ 5359639 w 6163030"/>
                    <a:gd name="connsiteY161" fmla="*/ 1058472 h 5291773"/>
                    <a:gd name="connsiteX162" fmla="*/ 5371362 w 6163030"/>
                    <a:gd name="connsiteY162" fmla="*/ 1187426 h 5291773"/>
                    <a:gd name="connsiteX163" fmla="*/ 5582377 w 6163030"/>
                    <a:gd name="connsiteY163" fmla="*/ 1187426 h 5291773"/>
                    <a:gd name="connsiteX164" fmla="*/ 5758224 w 6163030"/>
                    <a:gd name="connsiteY164" fmla="*/ 1023303 h 5291773"/>
                    <a:gd name="connsiteX165" fmla="*/ 5922347 w 6163030"/>
                    <a:gd name="connsiteY165" fmla="*/ 824011 h 5291773"/>
                    <a:gd name="connsiteX166" fmla="*/ 5910624 w 6163030"/>
                    <a:gd name="connsiteY166" fmla="*/ 1035026 h 5291773"/>
                    <a:gd name="connsiteX167" fmla="*/ 5980962 w 6163030"/>
                    <a:gd name="connsiteY167" fmla="*/ 1199149 h 5291773"/>
                    <a:gd name="connsiteX168" fmla="*/ 5910624 w 6163030"/>
                    <a:gd name="connsiteY168" fmla="*/ 1363272 h 5291773"/>
                    <a:gd name="connsiteX169" fmla="*/ 5957516 w 6163030"/>
                    <a:gd name="connsiteY169" fmla="*/ 1750134 h 5291773"/>
                    <a:gd name="connsiteX170" fmla="*/ 6086470 w 6163030"/>
                    <a:gd name="connsiteY170" fmla="*/ 1820472 h 5291773"/>
                    <a:gd name="connsiteX0" fmla="*/ 5910624 w 6163030"/>
                    <a:gd name="connsiteY0" fmla="*/ 1363272 h 5291773"/>
                    <a:gd name="connsiteX1" fmla="*/ 6109916 w 6163030"/>
                    <a:gd name="connsiteY1" fmla="*/ 1867365 h 5291773"/>
                    <a:gd name="connsiteX2" fmla="*/ 5910624 w 6163030"/>
                    <a:gd name="connsiteY2" fmla="*/ 1996319 h 5291773"/>
                    <a:gd name="connsiteX3" fmla="*/ 5922347 w 6163030"/>
                    <a:gd name="connsiteY3" fmla="*/ 2101826 h 5291773"/>
                    <a:gd name="connsiteX4" fmla="*/ 5816839 w 6163030"/>
                    <a:gd name="connsiteY4" fmla="*/ 2078380 h 5291773"/>
                    <a:gd name="connsiteX5" fmla="*/ 5687885 w 6163030"/>
                    <a:gd name="connsiteY5" fmla="*/ 2113549 h 5291773"/>
                    <a:gd name="connsiteX6" fmla="*/ 5664439 w 6163030"/>
                    <a:gd name="connsiteY6" fmla="*/ 2207334 h 5291773"/>
                    <a:gd name="connsiteX7" fmla="*/ 5582377 w 6163030"/>
                    <a:gd name="connsiteY7" fmla="*/ 2301119 h 5291773"/>
                    <a:gd name="connsiteX8" fmla="*/ 5476870 w 6163030"/>
                    <a:gd name="connsiteY8" fmla="*/ 2383180 h 5291773"/>
                    <a:gd name="connsiteX9" fmla="*/ 5465147 w 6163030"/>
                    <a:gd name="connsiteY9" fmla="*/ 2500411 h 5291773"/>
                    <a:gd name="connsiteX10" fmla="*/ 5652716 w 6163030"/>
                    <a:gd name="connsiteY10" fmla="*/ 2512134 h 5291773"/>
                    <a:gd name="connsiteX11" fmla="*/ 5769947 w 6163030"/>
                    <a:gd name="connsiteY11" fmla="*/ 2453519 h 5291773"/>
                    <a:gd name="connsiteX12" fmla="*/ 5816839 w 6163030"/>
                    <a:gd name="connsiteY12" fmla="*/ 2500411 h 5291773"/>
                    <a:gd name="connsiteX13" fmla="*/ 6039577 w 6163030"/>
                    <a:gd name="connsiteY13" fmla="*/ 2418349 h 5291773"/>
                    <a:gd name="connsiteX14" fmla="*/ 6156808 w 6163030"/>
                    <a:gd name="connsiteY14" fmla="*/ 2570749 h 5291773"/>
                    <a:gd name="connsiteX15" fmla="*/ 6121639 w 6163030"/>
                    <a:gd name="connsiteY15" fmla="*/ 2746595 h 5291773"/>
                    <a:gd name="connsiteX16" fmla="*/ 6156808 w 6163030"/>
                    <a:gd name="connsiteY16" fmla="*/ 2898995 h 5291773"/>
                    <a:gd name="connsiteX17" fmla="*/ 5969239 w 6163030"/>
                    <a:gd name="connsiteY17" fmla="*/ 2981057 h 5291773"/>
                    <a:gd name="connsiteX18" fmla="*/ 6027854 w 6163030"/>
                    <a:gd name="connsiteY18" fmla="*/ 3145180 h 5291773"/>
                    <a:gd name="connsiteX19" fmla="*/ 5934070 w 6163030"/>
                    <a:gd name="connsiteY19" fmla="*/ 3274134 h 5291773"/>
                    <a:gd name="connsiteX20" fmla="*/ 5898900 w 6163030"/>
                    <a:gd name="connsiteY20" fmla="*/ 3438257 h 5291773"/>
                    <a:gd name="connsiteX21" fmla="*/ 6098193 w 6163030"/>
                    <a:gd name="connsiteY21" fmla="*/ 3438257 h 5291773"/>
                    <a:gd name="connsiteX22" fmla="*/ 6109916 w 6163030"/>
                    <a:gd name="connsiteY22" fmla="*/ 3578934 h 5291773"/>
                    <a:gd name="connsiteX23" fmla="*/ 6109916 w 6163030"/>
                    <a:gd name="connsiteY23" fmla="*/ 3707888 h 5291773"/>
                    <a:gd name="connsiteX24" fmla="*/ 6039577 w 6163030"/>
                    <a:gd name="connsiteY24" fmla="*/ 3907180 h 5291773"/>
                    <a:gd name="connsiteX25" fmla="*/ 5957516 w 6163030"/>
                    <a:gd name="connsiteY25" fmla="*/ 4071303 h 5291773"/>
                    <a:gd name="connsiteX26" fmla="*/ 5805116 w 6163030"/>
                    <a:gd name="connsiteY26" fmla="*/ 4024411 h 5291773"/>
                    <a:gd name="connsiteX27" fmla="*/ 5570654 w 6163030"/>
                    <a:gd name="connsiteY27" fmla="*/ 4000965 h 5291773"/>
                    <a:gd name="connsiteX28" fmla="*/ 5558931 w 6163030"/>
                    <a:gd name="connsiteY28" fmla="*/ 4071303 h 5291773"/>
                    <a:gd name="connsiteX29" fmla="*/ 5711331 w 6163030"/>
                    <a:gd name="connsiteY29" fmla="*/ 4106472 h 5291773"/>
                    <a:gd name="connsiteX30" fmla="*/ 5629270 w 6163030"/>
                    <a:gd name="connsiteY30" fmla="*/ 4223703 h 5291773"/>
                    <a:gd name="connsiteX31" fmla="*/ 5558931 w 6163030"/>
                    <a:gd name="connsiteY31" fmla="*/ 4294042 h 5291773"/>
                    <a:gd name="connsiteX32" fmla="*/ 5406531 w 6163030"/>
                    <a:gd name="connsiteY32" fmla="*/ 4223703 h 5291773"/>
                    <a:gd name="connsiteX33" fmla="*/ 5324470 w 6163030"/>
                    <a:gd name="connsiteY33" fmla="*/ 4153365 h 5291773"/>
                    <a:gd name="connsiteX34" fmla="*/ 5289300 w 6163030"/>
                    <a:gd name="connsiteY34" fmla="*/ 4282319 h 5291773"/>
                    <a:gd name="connsiteX35" fmla="*/ 5218962 w 6163030"/>
                    <a:gd name="connsiteY35" fmla="*/ 4364380 h 5291773"/>
                    <a:gd name="connsiteX36" fmla="*/ 5195516 w 6163030"/>
                    <a:gd name="connsiteY36" fmla="*/ 4528503 h 5291773"/>
                    <a:gd name="connsiteX37" fmla="*/ 5078285 w 6163030"/>
                    <a:gd name="connsiteY37" fmla="*/ 4387826 h 5291773"/>
                    <a:gd name="connsiteX38" fmla="*/ 4961054 w 6163030"/>
                    <a:gd name="connsiteY38" fmla="*/ 4340934 h 5291773"/>
                    <a:gd name="connsiteX39" fmla="*/ 4925885 w 6163030"/>
                    <a:gd name="connsiteY39" fmla="*/ 4270595 h 5291773"/>
                    <a:gd name="connsiteX40" fmla="*/ 4855547 w 6163030"/>
                    <a:gd name="connsiteY40" fmla="*/ 4434719 h 5291773"/>
                    <a:gd name="connsiteX41" fmla="*/ 4726593 w 6163030"/>
                    <a:gd name="connsiteY41" fmla="*/ 4364380 h 5291773"/>
                    <a:gd name="connsiteX42" fmla="*/ 4714870 w 6163030"/>
                    <a:gd name="connsiteY42" fmla="*/ 4551949 h 5291773"/>
                    <a:gd name="connsiteX43" fmla="*/ 4632808 w 6163030"/>
                    <a:gd name="connsiteY43" fmla="*/ 4657457 h 5291773"/>
                    <a:gd name="connsiteX44" fmla="*/ 4421793 w 6163030"/>
                    <a:gd name="connsiteY44" fmla="*/ 4739519 h 5291773"/>
                    <a:gd name="connsiteX45" fmla="*/ 4304562 w 6163030"/>
                    <a:gd name="connsiteY45" fmla="*/ 4598842 h 5291773"/>
                    <a:gd name="connsiteX46" fmla="*/ 4222500 w 6163030"/>
                    <a:gd name="connsiteY46" fmla="*/ 4610565 h 5291773"/>
                    <a:gd name="connsiteX47" fmla="*/ 4199054 w 6163030"/>
                    <a:gd name="connsiteY47" fmla="*/ 4657457 h 5291773"/>
                    <a:gd name="connsiteX48" fmla="*/ 4175608 w 6163030"/>
                    <a:gd name="connsiteY48" fmla="*/ 4505057 h 5291773"/>
                    <a:gd name="connsiteX49" fmla="*/ 4034931 w 6163030"/>
                    <a:gd name="connsiteY49" fmla="*/ 4610565 h 5291773"/>
                    <a:gd name="connsiteX50" fmla="*/ 3976316 w 6163030"/>
                    <a:gd name="connsiteY50" fmla="*/ 4528503 h 5291773"/>
                    <a:gd name="connsiteX51" fmla="*/ 3882531 w 6163030"/>
                    <a:gd name="connsiteY51" fmla="*/ 4364380 h 5291773"/>
                    <a:gd name="connsiteX52" fmla="*/ 3777024 w 6163030"/>
                    <a:gd name="connsiteY52" fmla="*/ 4223703 h 5291773"/>
                    <a:gd name="connsiteX53" fmla="*/ 3589454 w 6163030"/>
                    <a:gd name="connsiteY53" fmla="*/ 4294042 h 5291773"/>
                    <a:gd name="connsiteX54" fmla="*/ 3554285 w 6163030"/>
                    <a:gd name="connsiteY54" fmla="*/ 4399549 h 5291773"/>
                    <a:gd name="connsiteX55" fmla="*/ 3519116 w 6163030"/>
                    <a:gd name="connsiteY55" fmla="*/ 4434719 h 5291773"/>
                    <a:gd name="connsiteX56" fmla="*/ 3542562 w 6163030"/>
                    <a:gd name="connsiteY56" fmla="*/ 4622288 h 5291773"/>
                    <a:gd name="connsiteX57" fmla="*/ 3401885 w 6163030"/>
                    <a:gd name="connsiteY57" fmla="*/ 4657457 h 5291773"/>
                    <a:gd name="connsiteX58" fmla="*/ 3272931 w 6163030"/>
                    <a:gd name="connsiteY58" fmla="*/ 4692626 h 5291773"/>
                    <a:gd name="connsiteX59" fmla="*/ 3143977 w 6163030"/>
                    <a:gd name="connsiteY59" fmla="*/ 4692626 h 5291773"/>
                    <a:gd name="connsiteX60" fmla="*/ 3061916 w 6163030"/>
                    <a:gd name="connsiteY60" fmla="*/ 4809857 h 5291773"/>
                    <a:gd name="connsiteX61" fmla="*/ 2886070 w 6163030"/>
                    <a:gd name="connsiteY61" fmla="*/ 4903642 h 5291773"/>
                    <a:gd name="connsiteX62" fmla="*/ 2686777 w 6163030"/>
                    <a:gd name="connsiteY62" fmla="*/ 4903642 h 5291773"/>
                    <a:gd name="connsiteX63" fmla="*/ 2733670 w 6163030"/>
                    <a:gd name="connsiteY63" fmla="*/ 4997426 h 5291773"/>
                    <a:gd name="connsiteX64" fmla="*/ 2663331 w 6163030"/>
                    <a:gd name="connsiteY64" fmla="*/ 5149826 h 5291773"/>
                    <a:gd name="connsiteX65" fmla="*/ 2510931 w 6163030"/>
                    <a:gd name="connsiteY65" fmla="*/ 5278780 h 5291773"/>
                    <a:gd name="connsiteX66" fmla="*/ 2393700 w 6163030"/>
                    <a:gd name="connsiteY66" fmla="*/ 5184995 h 5291773"/>
                    <a:gd name="connsiteX67" fmla="*/ 2264747 w 6163030"/>
                    <a:gd name="connsiteY67" fmla="*/ 5208442 h 5291773"/>
                    <a:gd name="connsiteX68" fmla="*/ 2124070 w 6163030"/>
                    <a:gd name="connsiteY68" fmla="*/ 5102934 h 5291773"/>
                    <a:gd name="connsiteX69" fmla="*/ 1948224 w 6163030"/>
                    <a:gd name="connsiteY69" fmla="*/ 5126380 h 5291773"/>
                    <a:gd name="connsiteX70" fmla="*/ 1913054 w 6163030"/>
                    <a:gd name="connsiteY70" fmla="*/ 4962257 h 5291773"/>
                    <a:gd name="connsiteX71" fmla="*/ 1748931 w 6163030"/>
                    <a:gd name="connsiteY71" fmla="*/ 4962257 h 5291773"/>
                    <a:gd name="connsiteX72" fmla="*/ 1690316 w 6163030"/>
                    <a:gd name="connsiteY72" fmla="*/ 4880195 h 5291773"/>
                    <a:gd name="connsiteX73" fmla="*/ 1526193 w 6163030"/>
                    <a:gd name="connsiteY73" fmla="*/ 5044319 h 5291773"/>
                    <a:gd name="connsiteX74" fmla="*/ 1467577 w 6163030"/>
                    <a:gd name="connsiteY74" fmla="*/ 5149826 h 5291773"/>
                    <a:gd name="connsiteX75" fmla="*/ 1350347 w 6163030"/>
                    <a:gd name="connsiteY75" fmla="*/ 5184995 h 5291773"/>
                    <a:gd name="connsiteX76" fmla="*/ 1256562 w 6163030"/>
                    <a:gd name="connsiteY76" fmla="*/ 5290503 h 5291773"/>
                    <a:gd name="connsiteX77" fmla="*/ 1068993 w 6163030"/>
                    <a:gd name="connsiteY77" fmla="*/ 5231888 h 5291773"/>
                    <a:gd name="connsiteX78" fmla="*/ 975208 w 6163030"/>
                    <a:gd name="connsiteY78" fmla="*/ 5067765 h 5291773"/>
                    <a:gd name="connsiteX79" fmla="*/ 1162777 w 6163030"/>
                    <a:gd name="connsiteY79" fmla="*/ 4915365 h 5291773"/>
                    <a:gd name="connsiteX80" fmla="*/ 1151054 w 6163030"/>
                    <a:gd name="connsiteY80" fmla="*/ 4798134 h 5291773"/>
                    <a:gd name="connsiteX81" fmla="*/ 1221393 w 6163030"/>
                    <a:gd name="connsiteY81" fmla="*/ 4716072 h 5291773"/>
                    <a:gd name="connsiteX82" fmla="*/ 1291731 w 6163030"/>
                    <a:gd name="connsiteY82" fmla="*/ 4657457 h 5291773"/>
                    <a:gd name="connsiteX83" fmla="*/ 1209670 w 6163030"/>
                    <a:gd name="connsiteY83" fmla="*/ 4563672 h 5291773"/>
                    <a:gd name="connsiteX84" fmla="*/ 1010377 w 6163030"/>
                    <a:gd name="connsiteY84" fmla="*/ 4446442 h 5291773"/>
                    <a:gd name="connsiteX85" fmla="*/ 1010377 w 6163030"/>
                    <a:gd name="connsiteY85" fmla="*/ 4317488 h 5291773"/>
                    <a:gd name="connsiteX86" fmla="*/ 881424 w 6163030"/>
                    <a:gd name="connsiteY86" fmla="*/ 4329211 h 5291773"/>
                    <a:gd name="connsiteX87" fmla="*/ 881424 w 6163030"/>
                    <a:gd name="connsiteY87" fmla="*/ 4235426 h 5291773"/>
                    <a:gd name="connsiteX88" fmla="*/ 717300 w 6163030"/>
                    <a:gd name="connsiteY88" fmla="*/ 4165088 h 5291773"/>
                    <a:gd name="connsiteX89" fmla="*/ 822808 w 6163030"/>
                    <a:gd name="connsiteY89" fmla="*/ 3965795 h 5291773"/>
                    <a:gd name="connsiteX90" fmla="*/ 940039 w 6163030"/>
                    <a:gd name="connsiteY90" fmla="*/ 3731334 h 5291773"/>
                    <a:gd name="connsiteX91" fmla="*/ 951762 w 6163030"/>
                    <a:gd name="connsiteY91" fmla="*/ 3567211 h 5291773"/>
                    <a:gd name="connsiteX92" fmla="*/ 1104162 w 6163030"/>
                    <a:gd name="connsiteY92" fmla="*/ 3391365 h 5291773"/>
                    <a:gd name="connsiteX93" fmla="*/ 1068993 w 6163030"/>
                    <a:gd name="connsiteY93" fmla="*/ 3168626 h 5291773"/>
                    <a:gd name="connsiteX94" fmla="*/ 881424 w 6163030"/>
                    <a:gd name="connsiteY94" fmla="*/ 3039672 h 5291773"/>
                    <a:gd name="connsiteX95" fmla="*/ 822808 w 6163030"/>
                    <a:gd name="connsiteY95" fmla="*/ 2934165 h 5291773"/>
                    <a:gd name="connsiteX96" fmla="*/ 775916 w 6163030"/>
                    <a:gd name="connsiteY96" fmla="*/ 3074842 h 5291773"/>
                    <a:gd name="connsiteX97" fmla="*/ 682131 w 6163030"/>
                    <a:gd name="connsiteY97" fmla="*/ 2992780 h 5291773"/>
                    <a:gd name="connsiteX98" fmla="*/ 553177 w 6163030"/>
                    <a:gd name="connsiteY98" fmla="*/ 3086565 h 5291773"/>
                    <a:gd name="connsiteX99" fmla="*/ 412500 w 6163030"/>
                    <a:gd name="connsiteY99" fmla="*/ 3145180 h 5291773"/>
                    <a:gd name="connsiteX100" fmla="*/ 224931 w 6163030"/>
                    <a:gd name="connsiteY100" fmla="*/ 2969334 h 5291773"/>
                    <a:gd name="connsiteX101" fmla="*/ 95977 w 6163030"/>
                    <a:gd name="connsiteY101" fmla="*/ 2840380 h 5291773"/>
                    <a:gd name="connsiteX102" fmla="*/ 166316 w 6163030"/>
                    <a:gd name="connsiteY102" fmla="*/ 2664534 h 5291773"/>
                    <a:gd name="connsiteX103" fmla="*/ 2193 w 6163030"/>
                    <a:gd name="connsiteY103" fmla="*/ 2512134 h 5291773"/>
                    <a:gd name="connsiteX104" fmla="*/ 306993 w 6163030"/>
                    <a:gd name="connsiteY104" fmla="*/ 2230780 h 5291773"/>
                    <a:gd name="connsiteX105" fmla="*/ 377331 w 6163030"/>
                    <a:gd name="connsiteY105" fmla="*/ 2090103 h 5291773"/>
                    <a:gd name="connsiteX106" fmla="*/ 459393 w 6163030"/>
                    <a:gd name="connsiteY106" fmla="*/ 2101826 h 5291773"/>
                    <a:gd name="connsiteX107" fmla="*/ 611793 w 6163030"/>
                    <a:gd name="connsiteY107" fmla="*/ 2242503 h 5291773"/>
                    <a:gd name="connsiteX108" fmla="*/ 811085 w 6163030"/>
                    <a:gd name="connsiteY108" fmla="*/ 2031488 h 5291773"/>
                    <a:gd name="connsiteX109" fmla="*/ 1045547 w 6163030"/>
                    <a:gd name="connsiteY109" fmla="*/ 2172165 h 5291773"/>
                    <a:gd name="connsiteX110" fmla="*/ 1209670 w 6163030"/>
                    <a:gd name="connsiteY110" fmla="*/ 2148719 h 5291773"/>
                    <a:gd name="connsiteX111" fmla="*/ 1315177 w 6163030"/>
                    <a:gd name="connsiteY111" fmla="*/ 2172165 h 5291773"/>
                    <a:gd name="connsiteX112" fmla="*/ 1373793 w 6163030"/>
                    <a:gd name="connsiteY112" fmla="*/ 2230780 h 5291773"/>
                    <a:gd name="connsiteX113" fmla="*/ 1573085 w 6163030"/>
                    <a:gd name="connsiteY113" fmla="*/ 2090103 h 5291773"/>
                    <a:gd name="connsiteX114" fmla="*/ 1690316 w 6163030"/>
                    <a:gd name="connsiteY114" fmla="*/ 2125272 h 5291773"/>
                    <a:gd name="connsiteX115" fmla="*/ 1678593 w 6163030"/>
                    <a:gd name="connsiteY115" fmla="*/ 1925980 h 5291773"/>
                    <a:gd name="connsiteX116" fmla="*/ 1842716 w 6163030"/>
                    <a:gd name="connsiteY116" fmla="*/ 1668072 h 5291773"/>
                    <a:gd name="connsiteX117" fmla="*/ 2100624 w 6163030"/>
                    <a:gd name="connsiteY117" fmla="*/ 1785303 h 5291773"/>
                    <a:gd name="connsiteX118" fmla="*/ 2206131 w 6163030"/>
                    <a:gd name="connsiteY118" fmla="*/ 1785303 h 5291773"/>
                    <a:gd name="connsiteX119" fmla="*/ 2663331 w 6163030"/>
                    <a:gd name="connsiteY119" fmla="*/ 1726688 h 5291773"/>
                    <a:gd name="connsiteX120" fmla="*/ 2827454 w 6163030"/>
                    <a:gd name="connsiteY120" fmla="*/ 1668072 h 5291773"/>
                    <a:gd name="connsiteX121" fmla="*/ 2886070 w 6163030"/>
                    <a:gd name="connsiteY121" fmla="*/ 1609457 h 5291773"/>
                    <a:gd name="connsiteX122" fmla="*/ 2815731 w 6163030"/>
                    <a:gd name="connsiteY122" fmla="*/ 1457057 h 5291773"/>
                    <a:gd name="connsiteX123" fmla="*/ 2710224 w 6163030"/>
                    <a:gd name="connsiteY123" fmla="*/ 1269488 h 5291773"/>
                    <a:gd name="connsiteX124" fmla="*/ 2440593 w 6163030"/>
                    <a:gd name="connsiteY124" fmla="*/ 1269488 h 5291773"/>
                    <a:gd name="connsiteX125" fmla="*/ 2381977 w 6163030"/>
                    <a:gd name="connsiteY125" fmla="*/ 1152257 h 5291773"/>
                    <a:gd name="connsiteX126" fmla="*/ 2241300 w 6163030"/>
                    <a:gd name="connsiteY126" fmla="*/ 1105365 h 5291773"/>
                    <a:gd name="connsiteX127" fmla="*/ 2124070 w 6163030"/>
                    <a:gd name="connsiteY127" fmla="*/ 1058472 h 5291773"/>
                    <a:gd name="connsiteX128" fmla="*/ 2065454 w 6163030"/>
                    <a:gd name="connsiteY128" fmla="*/ 824011 h 5291773"/>
                    <a:gd name="connsiteX129" fmla="*/ 2335085 w 6163030"/>
                    <a:gd name="connsiteY129" fmla="*/ 695057 h 5291773"/>
                    <a:gd name="connsiteX130" fmla="*/ 2510931 w 6163030"/>
                    <a:gd name="connsiteY130" fmla="*/ 554380 h 5291773"/>
                    <a:gd name="connsiteX131" fmla="*/ 2827454 w 6163030"/>
                    <a:gd name="connsiteY131" fmla="*/ 824011 h 5291773"/>
                    <a:gd name="connsiteX132" fmla="*/ 2944685 w 6163030"/>
                    <a:gd name="connsiteY132" fmla="*/ 870903 h 5291773"/>
                    <a:gd name="connsiteX133" fmla="*/ 2979854 w 6163030"/>
                    <a:gd name="connsiteY133" fmla="*/ 753672 h 5291773"/>
                    <a:gd name="connsiteX134" fmla="*/ 2991577 w 6163030"/>
                    <a:gd name="connsiteY134" fmla="*/ 519211 h 5291773"/>
                    <a:gd name="connsiteX135" fmla="*/ 3120531 w 6163030"/>
                    <a:gd name="connsiteY135" fmla="*/ 507488 h 5291773"/>
                    <a:gd name="connsiteX136" fmla="*/ 3167424 w 6163030"/>
                    <a:gd name="connsiteY136" fmla="*/ 718503 h 5291773"/>
                    <a:gd name="connsiteX137" fmla="*/ 3120531 w 6163030"/>
                    <a:gd name="connsiteY137" fmla="*/ 859180 h 5291773"/>
                    <a:gd name="connsiteX138" fmla="*/ 3272931 w 6163030"/>
                    <a:gd name="connsiteY138" fmla="*/ 812288 h 5291773"/>
                    <a:gd name="connsiteX139" fmla="*/ 3319824 w 6163030"/>
                    <a:gd name="connsiteY139" fmla="*/ 659888 h 5291773"/>
                    <a:gd name="connsiteX140" fmla="*/ 3425331 w 6163030"/>
                    <a:gd name="connsiteY140" fmla="*/ 484042 h 5291773"/>
                    <a:gd name="connsiteX141" fmla="*/ 3530839 w 6163030"/>
                    <a:gd name="connsiteY141" fmla="*/ 507488 h 5291773"/>
                    <a:gd name="connsiteX142" fmla="*/ 3683239 w 6163030"/>
                    <a:gd name="connsiteY142" fmla="*/ 401980 h 5291773"/>
                    <a:gd name="connsiteX143" fmla="*/ 3753577 w 6163030"/>
                    <a:gd name="connsiteY143" fmla="*/ 460595 h 5291773"/>
                    <a:gd name="connsiteX144" fmla="*/ 3894254 w 6163030"/>
                    <a:gd name="connsiteY144" fmla="*/ 448872 h 5291773"/>
                    <a:gd name="connsiteX145" fmla="*/ 3929424 w 6163030"/>
                    <a:gd name="connsiteY145" fmla="*/ 237857 h 5291773"/>
                    <a:gd name="connsiteX146" fmla="*/ 4105270 w 6163030"/>
                    <a:gd name="connsiteY146" fmla="*/ 3395 h 5291773"/>
                    <a:gd name="connsiteX147" fmla="*/ 4339731 w 6163030"/>
                    <a:gd name="connsiteY147" fmla="*/ 108903 h 5291773"/>
                    <a:gd name="connsiteX148" fmla="*/ 4374900 w 6163030"/>
                    <a:gd name="connsiteY148" fmla="*/ 249580 h 5291773"/>
                    <a:gd name="connsiteX149" fmla="*/ 4468685 w 6163030"/>
                    <a:gd name="connsiteY149" fmla="*/ 319919 h 5291773"/>
                    <a:gd name="connsiteX150" fmla="*/ 4667977 w 6163030"/>
                    <a:gd name="connsiteY150" fmla="*/ 190965 h 5291773"/>
                    <a:gd name="connsiteX151" fmla="*/ 4902439 w 6163030"/>
                    <a:gd name="connsiteY151" fmla="*/ 202688 h 5291773"/>
                    <a:gd name="connsiteX152" fmla="*/ 4937608 w 6163030"/>
                    <a:gd name="connsiteY152" fmla="*/ 413703 h 5291773"/>
                    <a:gd name="connsiteX153" fmla="*/ 4949331 w 6163030"/>
                    <a:gd name="connsiteY153" fmla="*/ 612995 h 5291773"/>
                    <a:gd name="connsiteX154" fmla="*/ 4902439 w 6163030"/>
                    <a:gd name="connsiteY154" fmla="*/ 706780 h 5291773"/>
                    <a:gd name="connsiteX155" fmla="*/ 5207239 w 6163030"/>
                    <a:gd name="connsiteY155" fmla="*/ 706780 h 5291773"/>
                    <a:gd name="connsiteX156" fmla="*/ 5172070 w 6163030"/>
                    <a:gd name="connsiteY156" fmla="*/ 894349 h 5291773"/>
                    <a:gd name="connsiteX157" fmla="*/ 5277577 w 6163030"/>
                    <a:gd name="connsiteY157" fmla="*/ 1046749 h 5291773"/>
                    <a:gd name="connsiteX158" fmla="*/ 5277577 w 6163030"/>
                    <a:gd name="connsiteY158" fmla="*/ 859180 h 5291773"/>
                    <a:gd name="connsiteX159" fmla="*/ 5347916 w 6163030"/>
                    <a:gd name="connsiteY159" fmla="*/ 906072 h 5291773"/>
                    <a:gd name="connsiteX160" fmla="*/ 5359639 w 6163030"/>
                    <a:gd name="connsiteY160" fmla="*/ 1058472 h 5291773"/>
                    <a:gd name="connsiteX161" fmla="*/ 5371362 w 6163030"/>
                    <a:gd name="connsiteY161" fmla="*/ 1187426 h 5291773"/>
                    <a:gd name="connsiteX162" fmla="*/ 5582377 w 6163030"/>
                    <a:gd name="connsiteY162" fmla="*/ 1187426 h 5291773"/>
                    <a:gd name="connsiteX163" fmla="*/ 5758224 w 6163030"/>
                    <a:gd name="connsiteY163" fmla="*/ 1023303 h 5291773"/>
                    <a:gd name="connsiteX164" fmla="*/ 5922347 w 6163030"/>
                    <a:gd name="connsiteY164" fmla="*/ 824011 h 5291773"/>
                    <a:gd name="connsiteX165" fmla="*/ 5910624 w 6163030"/>
                    <a:gd name="connsiteY165" fmla="*/ 1035026 h 5291773"/>
                    <a:gd name="connsiteX166" fmla="*/ 5980962 w 6163030"/>
                    <a:gd name="connsiteY166" fmla="*/ 1199149 h 5291773"/>
                    <a:gd name="connsiteX167" fmla="*/ 5910624 w 6163030"/>
                    <a:gd name="connsiteY167" fmla="*/ 1363272 h 5291773"/>
                    <a:gd name="connsiteX168" fmla="*/ 5957516 w 6163030"/>
                    <a:gd name="connsiteY168" fmla="*/ 1750134 h 5291773"/>
                    <a:gd name="connsiteX169" fmla="*/ 6086470 w 6163030"/>
                    <a:gd name="connsiteY169" fmla="*/ 1820472 h 5291773"/>
                    <a:gd name="connsiteX0" fmla="*/ 5910624 w 6163030"/>
                    <a:gd name="connsiteY0" fmla="*/ 1363272 h 5291773"/>
                    <a:gd name="connsiteX1" fmla="*/ 6109916 w 6163030"/>
                    <a:gd name="connsiteY1" fmla="*/ 1867365 h 5291773"/>
                    <a:gd name="connsiteX2" fmla="*/ 5910624 w 6163030"/>
                    <a:gd name="connsiteY2" fmla="*/ 1996319 h 5291773"/>
                    <a:gd name="connsiteX3" fmla="*/ 5922347 w 6163030"/>
                    <a:gd name="connsiteY3" fmla="*/ 2101826 h 5291773"/>
                    <a:gd name="connsiteX4" fmla="*/ 5816839 w 6163030"/>
                    <a:gd name="connsiteY4" fmla="*/ 2078380 h 5291773"/>
                    <a:gd name="connsiteX5" fmla="*/ 5687885 w 6163030"/>
                    <a:gd name="connsiteY5" fmla="*/ 2113549 h 5291773"/>
                    <a:gd name="connsiteX6" fmla="*/ 5664439 w 6163030"/>
                    <a:gd name="connsiteY6" fmla="*/ 2207334 h 5291773"/>
                    <a:gd name="connsiteX7" fmla="*/ 5582377 w 6163030"/>
                    <a:gd name="connsiteY7" fmla="*/ 2301119 h 5291773"/>
                    <a:gd name="connsiteX8" fmla="*/ 5476870 w 6163030"/>
                    <a:gd name="connsiteY8" fmla="*/ 2383180 h 5291773"/>
                    <a:gd name="connsiteX9" fmla="*/ 5465147 w 6163030"/>
                    <a:gd name="connsiteY9" fmla="*/ 2500411 h 5291773"/>
                    <a:gd name="connsiteX10" fmla="*/ 5652716 w 6163030"/>
                    <a:gd name="connsiteY10" fmla="*/ 2512134 h 5291773"/>
                    <a:gd name="connsiteX11" fmla="*/ 5769947 w 6163030"/>
                    <a:gd name="connsiteY11" fmla="*/ 2453519 h 5291773"/>
                    <a:gd name="connsiteX12" fmla="*/ 5816839 w 6163030"/>
                    <a:gd name="connsiteY12" fmla="*/ 2500411 h 5291773"/>
                    <a:gd name="connsiteX13" fmla="*/ 6039577 w 6163030"/>
                    <a:gd name="connsiteY13" fmla="*/ 2418349 h 5291773"/>
                    <a:gd name="connsiteX14" fmla="*/ 6156808 w 6163030"/>
                    <a:gd name="connsiteY14" fmla="*/ 2570749 h 5291773"/>
                    <a:gd name="connsiteX15" fmla="*/ 6121639 w 6163030"/>
                    <a:gd name="connsiteY15" fmla="*/ 2746595 h 5291773"/>
                    <a:gd name="connsiteX16" fmla="*/ 6156808 w 6163030"/>
                    <a:gd name="connsiteY16" fmla="*/ 2898995 h 5291773"/>
                    <a:gd name="connsiteX17" fmla="*/ 5969239 w 6163030"/>
                    <a:gd name="connsiteY17" fmla="*/ 2981057 h 5291773"/>
                    <a:gd name="connsiteX18" fmla="*/ 6027854 w 6163030"/>
                    <a:gd name="connsiteY18" fmla="*/ 3145180 h 5291773"/>
                    <a:gd name="connsiteX19" fmla="*/ 5934070 w 6163030"/>
                    <a:gd name="connsiteY19" fmla="*/ 3274134 h 5291773"/>
                    <a:gd name="connsiteX20" fmla="*/ 5898900 w 6163030"/>
                    <a:gd name="connsiteY20" fmla="*/ 3438257 h 5291773"/>
                    <a:gd name="connsiteX21" fmla="*/ 6098193 w 6163030"/>
                    <a:gd name="connsiteY21" fmla="*/ 3438257 h 5291773"/>
                    <a:gd name="connsiteX22" fmla="*/ 6109916 w 6163030"/>
                    <a:gd name="connsiteY22" fmla="*/ 3578934 h 5291773"/>
                    <a:gd name="connsiteX23" fmla="*/ 6109916 w 6163030"/>
                    <a:gd name="connsiteY23" fmla="*/ 3707888 h 5291773"/>
                    <a:gd name="connsiteX24" fmla="*/ 6039577 w 6163030"/>
                    <a:gd name="connsiteY24" fmla="*/ 3907180 h 5291773"/>
                    <a:gd name="connsiteX25" fmla="*/ 5957516 w 6163030"/>
                    <a:gd name="connsiteY25" fmla="*/ 4071303 h 5291773"/>
                    <a:gd name="connsiteX26" fmla="*/ 5805116 w 6163030"/>
                    <a:gd name="connsiteY26" fmla="*/ 4024411 h 5291773"/>
                    <a:gd name="connsiteX27" fmla="*/ 5570654 w 6163030"/>
                    <a:gd name="connsiteY27" fmla="*/ 4000965 h 5291773"/>
                    <a:gd name="connsiteX28" fmla="*/ 5558931 w 6163030"/>
                    <a:gd name="connsiteY28" fmla="*/ 4071303 h 5291773"/>
                    <a:gd name="connsiteX29" fmla="*/ 5711331 w 6163030"/>
                    <a:gd name="connsiteY29" fmla="*/ 4106472 h 5291773"/>
                    <a:gd name="connsiteX30" fmla="*/ 5629270 w 6163030"/>
                    <a:gd name="connsiteY30" fmla="*/ 4223703 h 5291773"/>
                    <a:gd name="connsiteX31" fmla="*/ 5558931 w 6163030"/>
                    <a:gd name="connsiteY31" fmla="*/ 4294042 h 5291773"/>
                    <a:gd name="connsiteX32" fmla="*/ 5406531 w 6163030"/>
                    <a:gd name="connsiteY32" fmla="*/ 4223703 h 5291773"/>
                    <a:gd name="connsiteX33" fmla="*/ 5324470 w 6163030"/>
                    <a:gd name="connsiteY33" fmla="*/ 4153365 h 5291773"/>
                    <a:gd name="connsiteX34" fmla="*/ 5289300 w 6163030"/>
                    <a:gd name="connsiteY34" fmla="*/ 4282319 h 5291773"/>
                    <a:gd name="connsiteX35" fmla="*/ 5218962 w 6163030"/>
                    <a:gd name="connsiteY35" fmla="*/ 4364380 h 5291773"/>
                    <a:gd name="connsiteX36" fmla="*/ 5195516 w 6163030"/>
                    <a:gd name="connsiteY36" fmla="*/ 4528503 h 5291773"/>
                    <a:gd name="connsiteX37" fmla="*/ 5078285 w 6163030"/>
                    <a:gd name="connsiteY37" fmla="*/ 4387826 h 5291773"/>
                    <a:gd name="connsiteX38" fmla="*/ 4961054 w 6163030"/>
                    <a:gd name="connsiteY38" fmla="*/ 4340934 h 5291773"/>
                    <a:gd name="connsiteX39" fmla="*/ 4925885 w 6163030"/>
                    <a:gd name="connsiteY39" fmla="*/ 4270595 h 5291773"/>
                    <a:gd name="connsiteX40" fmla="*/ 4855547 w 6163030"/>
                    <a:gd name="connsiteY40" fmla="*/ 4434719 h 5291773"/>
                    <a:gd name="connsiteX41" fmla="*/ 4726593 w 6163030"/>
                    <a:gd name="connsiteY41" fmla="*/ 4364380 h 5291773"/>
                    <a:gd name="connsiteX42" fmla="*/ 4714870 w 6163030"/>
                    <a:gd name="connsiteY42" fmla="*/ 4551949 h 5291773"/>
                    <a:gd name="connsiteX43" fmla="*/ 4632808 w 6163030"/>
                    <a:gd name="connsiteY43" fmla="*/ 4657457 h 5291773"/>
                    <a:gd name="connsiteX44" fmla="*/ 4421793 w 6163030"/>
                    <a:gd name="connsiteY44" fmla="*/ 4739519 h 5291773"/>
                    <a:gd name="connsiteX45" fmla="*/ 4304562 w 6163030"/>
                    <a:gd name="connsiteY45" fmla="*/ 4598842 h 5291773"/>
                    <a:gd name="connsiteX46" fmla="*/ 4222500 w 6163030"/>
                    <a:gd name="connsiteY46" fmla="*/ 4610565 h 5291773"/>
                    <a:gd name="connsiteX47" fmla="*/ 4199054 w 6163030"/>
                    <a:gd name="connsiteY47" fmla="*/ 4657457 h 5291773"/>
                    <a:gd name="connsiteX48" fmla="*/ 4175608 w 6163030"/>
                    <a:gd name="connsiteY48" fmla="*/ 4505057 h 5291773"/>
                    <a:gd name="connsiteX49" fmla="*/ 4034931 w 6163030"/>
                    <a:gd name="connsiteY49" fmla="*/ 4610565 h 5291773"/>
                    <a:gd name="connsiteX50" fmla="*/ 3976316 w 6163030"/>
                    <a:gd name="connsiteY50" fmla="*/ 4528503 h 5291773"/>
                    <a:gd name="connsiteX51" fmla="*/ 3882531 w 6163030"/>
                    <a:gd name="connsiteY51" fmla="*/ 4364380 h 5291773"/>
                    <a:gd name="connsiteX52" fmla="*/ 3777024 w 6163030"/>
                    <a:gd name="connsiteY52" fmla="*/ 4223703 h 5291773"/>
                    <a:gd name="connsiteX53" fmla="*/ 3589454 w 6163030"/>
                    <a:gd name="connsiteY53" fmla="*/ 4294042 h 5291773"/>
                    <a:gd name="connsiteX54" fmla="*/ 3554285 w 6163030"/>
                    <a:gd name="connsiteY54" fmla="*/ 4399549 h 5291773"/>
                    <a:gd name="connsiteX55" fmla="*/ 3519116 w 6163030"/>
                    <a:gd name="connsiteY55" fmla="*/ 4434719 h 5291773"/>
                    <a:gd name="connsiteX56" fmla="*/ 3542562 w 6163030"/>
                    <a:gd name="connsiteY56" fmla="*/ 4622288 h 5291773"/>
                    <a:gd name="connsiteX57" fmla="*/ 3401885 w 6163030"/>
                    <a:gd name="connsiteY57" fmla="*/ 4657457 h 5291773"/>
                    <a:gd name="connsiteX58" fmla="*/ 3272931 w 6163030"/>
                    <a:gd name="connsiteY58" fmla="*/ 4692626 h 5291773"/>
                    <a:gd name="connsiteX59" fmla="*/ 3143977 w 6163030"/>
                    <a:gd name="connsiteY59" fmla="*/ 4692626 h 5291773"/>
                    <a:gd name="connsiteX60" fmla="*/ 3061916 w 6163030"/>
                    <a:gd name="connsiteY60" fmla="*/ 4809857 h 5291773"/>
                    <a:gd name="connsiteX61" fmla="*/ 2886070 w 6163030"/>
                    <a:gd name="connsiteY61" fmla="*/ 4903642 h 5291773"/>
                    <a:gd name="connsiteX62" fmla="*/ 2686777 w 6163030"/>
                    <a:gd name="connsiteY62" fmla="*/ 4903642 h 5291773"/>
                    <a:gd name="connsiteX63" fmla="*/ 2733670 w 6163030"/>
                    <a:gd name="connsiteY63" fmla="*/ 4997426 h 5291773"/>
                    <a:gd name="connsiteX64" fmla="*/ 2663331 w 6163030"/>
                    <a:gd name="connsiteY64" fmla="*/ 5149826 h 5291773"/>
                    <a:gd name="connsiteX65" fmla="*/ 2510931 w 6163030"/>
                    <a:gd name="connsiteY65" fmla="*/ 5278780 h 5291773"/>
                    <a:gd name="connsiteX66" fmla="*/ 2393700 w 6163030"/>
                    <a:gd name="connsiteY66" fmla="*/ 5184995 h 5291773"/>
                    <a:gd name="connsiteX67" fmla="*/ 2264747 w 6163030"/>
                    <a:gd name="connsiteY67" fmla="*/ 5208442 h 5291773"/>
                    <a:gd name="connsiteX68" fmla="*/ 2124070 w 6163030"/>
                    <a:gd name="connsiteY68" fmla="*/ 5102934 h 5291773"/>
                    <a:gd name="connsiteX69" fmla="*/ 1948224 w 6163030"/>
                    <a:gd name="connsiteY69" fmla="*/ 5126380 h 5291773"/>
                    <a:gd name="connsiteX70" fmla="*/ 1913054 w 6163030"/>
                    <a:gd name="connsiteY70" fmla="*/ 4962257 h 5291773"/>
                    <a:gd name="connsiteX71" fmla="*/ 1748931 w 6163030"/>
                    <a:gd name="connsiteY71" fmla="*/ 4962257 h 5291773"/>
                    <a:gd name="connsiteX72" fmla="*/ 1690316 w 6163030"/>
                    <a:gd name="connsiteY72" fmla="*/ 4880195 h 5291773"/>
                    <a:gd name="connsiteX73" fmla="*/ 1526193 w 6163030"/>
                    <a:gd name="connsiteY73" fmla="*/ 5044319 h 5291773"/>
                    <a:gd name="connsiteX74" fmla="*/ 1467577 w 6163030"/>
                    <a:gd name="connsiteY74" fmla="*/ 5149826 h 5291773"/>
                    <a:gd name="connsiteX75" fmla="*/ 1350347 w 6163030"/>
                    <a:gd name="connsiteY75" fmla="*/ 5184995 h 5291773"/>
                    <a:gd name="connsiteX76" fmla="*/ 1256562 w 6163030"/>
                    <a:gd name="connsiteY76" fmla="*/ 5290503 h 5291773"/>
                    <a:gd name="connsiteX77" fmla="*/ 1068993 w 6163030"/>
                    <a:gd name="connsiteY77" fmla="*/ 5231888 h 5291773"/>
                    <a:gd name="connsiteX78" fmla="*/ 975208 w 6163030"/>
                    <a:gd name="connsiteY78" fmla="*/ 5067765 h 5291773"/>
                    <a:gd name="connsiteX79" fmla="*/ 1162777 w 6163030"/>
                    <a:gd name="connsiteY79" fmla="*/ 4915365 h 5291773"/>
                    <a:gd name="connsiteX80" fmla="*/ 1151054 w 6163030"/>
                    <a:gd name="connsiteY80" fmla="*/ 4798134 h 5291773"/>
                    <a:gd name="connsiteX81" fmla="*/ 1221393 w 6163030"/>
                    <a:gd name="connsiteY81" fmla="*/ 4716072 h 5291773"/>
                    <a:gd name="connsiteX82" fmla="*/ 1291731 w 6163030"/>
                    <a:gd name="connsiteY82" fmla="*/ 4657457 h 5291773"/>
                    <a:gd name="connsiteX83" fmla="*/ 1209670 w 6163030"/>
                    <a:gd name="connsiteY83" fmla="*/ 4563672 h 5291773"/>
                    <a:gd name="connsiteX84" fmla="*/ 1010377 w 6163030"/>
                    <a:gd name="connsiteY84" fmla="*/ 4446442 h 5291773"/>
                    <a:gd name="connsiteX85" fmla="*/ 1010377 w 6163030"/>
                    <a:gd name="connsiteY85" fmla="*/ 4317488 h 5291773"/>
                    <a:gd name="connsiteX86" fmla="*/ 881424 w 6163030"/>
                    <a:gd name="connsiteY86" fmla="*/ 4329211 h 5291773"/>
                    <a:gd name="connsiteX87" fmla="*/ 881424 w 6163030"/>
                    <a:gd name="connsiteY87" fmla="*/ 4235426 h 5291773"/>
                    <a:gd name="connsiteX88" fmla="*/ 717300 w 6163030"/>
                    <a:gd name="connsiteY88" fmla="*/ 4165088 h 5291773"/>
                    <a:gd name="connsiteX89" fmla="*/ 822808 w 6163030"/>
                    <a:gd name="connsiteY89" fmla="*/ 3965795 h 5291773"/>
                    <a:gd name="connsiteX90" fmla="*/ 940039 w 6163030"/>
                    <a:gd name="connsiteY90" fmla="*/ 3731334 h 5291773"/>
                    <a:gd name="connsiteX91" fmla="*/ 951762 w 6163030"/>
                    <a:gd name="connsiteY91" fmla="*/ 3567211 h 5291773"/>
                    <a:gd name="connsiteX92" fmla="*/ 1104162 w 6163030"/>
                    <a:gd name="connsiteY92" fmla="*/ 3391365 h 5291773"/>
                    <a:gd name="connsiteX93" fmla="*/ 1068993 w 6163030"/>
                    <a:gd name="connsiteY93" fmla="*/ 3168626 h 5291773"/>
                    <a:gd name="connsiteX94" fmla="*/ 881424 w 6163030"/>
                    <a:gd name="connsiteY94" fmla="*/ 3039672 h 5291773"/>
                    <a:gd name="connsiteX95" fmla="*/ 822808 w 6163030"/>
                    <a:gd name="connsiteY95" fmla="*/ 2934165 h 5291773"/>
                    <a:gd name="connsiteX96" fmla="*/ 775916 w 6163030"/>
                    <a:gd name="connsiteY96" fmla="*/ 3074842 h 5291773"/>
                    <a:gd name="connsiteX97" fmla="*/ 682131 w 6163030"/>
                    <a:gd name="connsiteY97" fmla="*/ 2992780 h 5291773"/>
                    <a:gd name="connsiteX98" fmla="*/ 553177 w 6163030"/>
                    <a:gd name="connsiteY98" fmla="*/ 3086565 h 5291773"/>
                    <a:gd name="connsiteX99" fmla="*/ 412500 w 6163030"/>
                    <a:gd name="connsiteY99" fmla="*/ 3145180 h 5291773"/>
                    <a:gd name="connsiteX100" fmla="*/ 224931 w 6163030"/>
                    <a:gd name="connsiteY100" fmla="*/ 2969334 h 5291773"/>
                    <a:gd name="connsiteX101" fmla="*/ 95977 w 6163030"/>
                    <a:gd name="connsiteY101" fmla="*/ 2840380 h 5291773"/>
                    <a:gd name="connsiteX102" fmla="*/ 166316 w 6163030"/>
                    <a:gd name="connsiteY102" fmla="*/ 2664534 h 5291773"/>
                    <a:gd name="connsiteX103" fmla="*/ 2193 w 6163030"/>
                    <a:gd name="connsiteY103" fmla="*/ 2512134 h 5291773"/>
                    <a:gd name="connsiteX104" fmla="*/ 306993 w 6163030"/>
                    <a:gd name="connsiteY104" fmla="*/ 2230780 h 5291773"/>
                    <a:gd name="connsiteX105" fmla="*/ 377331 w 6163030"/>
                    <a:gd name="connsiteY105" fmla="*/ 2090103 h 5291773"/>
                    <a:gd name="connsiteX106" fmla="*/ 459393 w 6163030"/>
                    <a:gd name="connsiteY106" fmla="*/ 2101826 h 5291773"/>
                    <a:gd name="connsiteX107" fmla="*/ 611793 w 6163030"/>
                    <a:gd name="connsiteY107" fmla="*/ 2242503 h 5291773"/>
                    <a:gd name="connsiteX108" fmla="*/ 811085 w 6163030"/>
                    <a:gd name="connsiteY108" fmla="*/ 2031488 h 5291773"/>
                    <a:gd name="connsiteX109" fmla="*/ 1045547 w 6163030"/>
                    <a:gd name="connsiteY109" fmla="*/ 2172165 h 5291773"/>
                    <a:gd name="connsiteX110" fmla="*/ 1209670 w 6163030"/>
                    <a:gd name="connsiteY110" fmla="*/ 2148719 h 5291773"/>
                    <a:gd name="connsiteX111" fmla="*/ 1315177 w 6163030"/>
                    <a:gd name="connsiteY111" fmla="*/ 2172165 h 5291773"/>
                    <a:gd name="connsiteX112" fmla="*/ 1373793 w 6163030"/>
                    <a:gd name="connsiteY112" fmla="*/ 2230780 h 5291773"/>
                    <a:gd name="connsiteX113" fmla="*/ 1573085 w 6163030"/>
                    <a:gd name="connsiteY113" fmla="*/ 2090103 h 5291773"/>
                    <a:gd name="connsiteX114" fmla="*/ 1690316 w 6163030"/>
                    <a:gd name="connsiteY114" fmla="*/ 2125272 h 5291773"/>
                    <a:gd name="connsiteX115" fmla="*/ 1678593 w 6163030"/>
                    <a:gd name="connsiteY115" fmla="*/ 1925980 h 5291773"/>
                    <a:gd name="connsiteX116" fmla="*/ 1842716 w 6163030"/>
                    <a:gd name="connsiteY116" fmla="*/ 1668072 h 5291773"/>
                    <a:gd name="connsiteX117" fmla="*/ 2100624 w 6163030"/>
                    <a:gd name="connsiteY117" fmla="*/ 1785303 h 5291773"/>
                    <a:gd name="connsiteX118" fmla="*/ 2206131 w 6163030"/>
                    <a:gd name="connsiteY118" fmla="*/ 1785303 h 5291773"/>
                    <a:gd name="connsiteX119" fmla="*/ 2663331 w 6163030"/>
                    <a:gd name="connsiteY119" fmla="*/ 1726688 h 5291773"/>
                    <a:gd name="connsiteX120" fmla="*/ 2827454 w 6163030"/>
                    <a:gd name="connsiteY120" fmla="*/ 1668072 h 5291773"/>
                    <a:gd name="connsiteX121" fmla="*/ 2886070 w 6163030"/>
                    <a:gd name="connsiteY121" fmla="*/ 1609457 h 5291773"/>
                    <a:gd name="connsiteX122" fmla="*/ 2815731 w 6163030"/>
                    <a:gd name="connsiteY122" fmla="*/ 1457057 h 5291773"/>
                    <a:gd name="connsiteX123" fmla="*/ 2710224 w 6163030"/>
                    <a:gd name="connsiteY123" fmla="*/ 1269488 h 5291773"/>
                    <a:gd name="connsiteX124" fmla="*/ 2440593 w 6163030"/>
                    <a:gd name="connsiteY124" fmla="*/ 1269488 h 5291773"/>
                    <a:gd name="connsiteX125" fmla="*/ 2381977 w 6163030"/>
                    <a:gd name="connsiteY125" fmla="*/ 1152257 h 5291773"/>
                    <a:gd name="connsiteX126" fmla="*/ 2241300 w 6163030"/>
                    <a:gd name="connsiteY126" fmla="*/ 1105365 h 5291773"/>
                    <a:gd name="connsiteX127" fmla="*/ 2124070 w 6163030"/>
                    <a:gd name="connsiteY127" fmla="*/ 1058472 h 5291773"/>
                    <a:gd name="connsiteX128" fmla="*/ 2065454 w 6163030"/>
                    <a:gd name="connsiteY128" fmla="*/ 824011 h 5291773"/>
                    <a:gd name="connsiteX129" fmla="*/ 2335085 w 6163030"/>
                    <a:gd name="connsiteY129" fmla="*/ 695057 h 5291773"/>
                    <a:gd name="connsiteX130" fmla="*/ 2510931 w 6163030"/>
                    <a:gd name="connsiteY130" fmla="*/ 554380 h 5291773"/>
                    <a:gd name="connsiteX131" fmla="*/ 2827454 w 6163030"/>
                    <a:gd name="connsiteY131" fmla="*/ 824011 h 5291773"/>
                    <a:gd name="connsiteX132" fmla="*/ 2944685 w 6163030"/>
                    <a:gd name="connsiteY132" fmla="*/ 870903 h 5291773"/>
                    <a:gd name="connsiteX133" fmla="*/ 2979854 w 6163030"/>
                    <a:gd name="connsiteY133" fmla="*/ 753672 h 5291773"/>
                    <a:gd name="connsiteX134" fmla="*/ 2991577 w 6163030"/>
                    <a:gd name="connsiteY134" fmla="*/ 519211 h 5291773"/>
                    <a:gd name="connsiteX135" fmla="*/ 3120531 w 6163030"/>
                    <a:gd name="connsiteY135" fmla="*/ 507488 h 5291773"/>
                    <a:gd name="connsiteX136" fmla="*/ 3167424 w 6163030"/>
                    <a:gd name="connsiteY136" fmla="*/ 718503 h 5291773"/>
                    <a:gd name="connsiteX137" fmla="*/ 3120531 w 6163030"/>
                    <a:gd name="connsiteY137" fmla="*/ 859180 h 5291773"/>
                    <a:gd name="connsiteX138" fmla="*/ 3272931 w 6163030"/>
                    <a:gd name="connsiteY138" fmla="*/ 812288 h 5291773"/>
                    <a:gd name="connsiteX139" fmla="*/ 3319824 w 6163030"/>
                    <a:gd name="connsiteY139" fmla="*/ 659888 h 5291773"/>
                    <a:gd name="connsiteX140" fmla="*/ 3425331 w 6163030"/>
                    <a:gd name="connsiteY140" fmla="*/ 484042 h 5291773"/>
                    <a:gd name="connsiteX141" fmla="*/ 3530839 w 6163030"/>
                    <a:gd name="connsiteY141" fmla="*/ 507488 h 5291773"/>
                    <a:gd name="connsiteX142" fmla="*/ 3683239 w 6163030"/>
                    <a:gd name="connsiteY142" fmla="*/ 401980 h 5291773"/>
                    <a:gd name="connsiteX143" fmla="*/ 3753577 w 6163030"/>
                    <a:gd name="connsiteY143" fmla="*/ 460595 h 5291773"/>
                    <a:gd name="connsiteX144" fmla="*/ 3894254 w 6163030"/>
                    <a:gd name="connsiteY144" fmla="*/ 448872 h 5291773"/>
                    <a:gd name="connsiteX145" fmla="*/ 3929424 w 6163030"/>
                    <a:gd name="connsiteY145" fmla="*/ 237857 h 5291773"/>
                    <a:gd name="connsiteX146" fmla="*/ 4105270 w 6163030"/>
                    <a:gd name="connsiteY146" fmla="*/ 3395 h 5291773"/>
                    <a:gd name="connsiteX147" fmla="*/ 4339731 w 6163030"/>
                    <a:gd name="connsiteY147" fmla="*/ 108903 h 5291773"/>
                    <a:gd name="connsiteX148" fmla="*/ 4374900 w 6163030"/>
                    <a:gd name="connsiteY148" fmla="*/ 249580 h 5291773"/>
                    <a:gd name="connsiteX149" fmla="*/ 4468685 w 6163030"/>
                    <a:gd name="connsiteY149" fmla="*/ 319919 h 5291773"/>
                    <a:gd name="connsiteX150" fmla="*/ 4667977 w 6163030"/>
                    <a:gd name="connsiteY150" fmla="*/ 190965 h 5291773"/>
                    <a:gd name="connsiteX151" fmla="*/ 4902439 w 6163030"/>
                    <a:gd name="connsiteY151" fmla="*/ 202688 h 5291773"/>
                    <a:gd name="connsiteX152" fmla="*/ 4937608 w 6163030"/>
                    <a:gd name="connsiteY152" fmla="*/ 413703 h 5291773"/>
                    <a:gd name="connsiteX153" fmla="*/ 4949331 w 6163030"/>
                    <a:gd name="connsiteY153" fmla="*/ 612995 h 5291773"/>
                    <a:gd name="connsiteX154" fmla="*/ 4902439 w 6163030"/>
                    <a:gd name="connsiteY154" fmla="*/ 706780 h 5291773"/>
                    <a:gd name="connsiteX155" fmla="*/ 5207239 w 6163030"/>
                    <a:gd name="connsiteY155" fmla="*/ 706780 h 5291773"/>
                    <a:gd name="connsiteX156" fmla="*/ 5172070 w 6163030"/>
                    <a:gd name="connsiteY156" fmla="*/ 894349 h 5291773"/>
                    <a:gd name="connsiteX157" fmla="*/ 5277577 w 6163030"/>
                    <a:gd name="connsiteY157" fmla="*/ 1046749 h 5291773"/>
                    <a:gd name="connsiteX158" fmla="*/ 5277577 w 6163030"/>
                    <a:gd name="connsiteY158" fmla="*/ 859180 h 5291773"/>
                    <a:gd name="connsiteX159" fmla="*/ 5347916 w 6163030"/>
                    <a:gd name="connsiteY159" fmla="*/ 906072 h 5291773"/>
                    <a:gd name="connsiteX160" fmla="*/ 5359639 w 6163030"/>
                    <a:gd name="connsiteY160" fmla="*/ 1058472 h 5291773"/>
                    <a:gd name="connsiteX161" fmla="*/ 5371362 w 6163030"/>
                    <a:gd name="connsiteY161" fmla="*/ 1187426 h 5291773"/>
                    <a:gd name="connsiteX162" fmla="*/ 5582377 w 6163030"/>
                    <a:gd name="connsiteY162" fmla="*/ 1187426 h 5291773"/>
                    <a:gd name="connsiteX163" fmla="*/ 5758224 w 6163030"/>
                    <a:gd name="connsiteY163" fmla="*/ 1023303 h 5291773"/>
                    <a:gd name="connsiteX164" fmla="*/ 5922347 w 6163030"/>
                    <a:gd name="connsiteY164" fmla="*/ 824011 h 5291773"/>
                    <a:gd name="connsiteX165" fmla="*/ 5910624 w 6163030"/>
                    <a:gd name="connsiteY165" fmla="*/ 1035026 h 5291773"/>
                    <a:gd name="connsiteX166" fmla="*/ 5980962 w 6163030"/>
                    <a:gd name="connsiteY166" fmla="*/ 1199149 h 5291773"/>
                    <a:gd name="connsiteX167" fmla="*/ 5957516 w 6163030"/>
                    <a:gd name="connsiteY167" fmla="*/ 1750134 h 5291773"/>
                    <a:gd name="connsiteX168" fmla="*/ 6086470 w 6163030"/>
                    <a:gd name="connsiteY168" fmla="*/ 1820472 h 5291773"/>
                    <a:gd name="connsiteX0" fmla="*/ 5910624 w 6163030"/>
                    <a:gd name="connsiteY0" fmla="*/ 1363272 h 5291773"/>
                    <a:gd name="connsiteX1" fmla="*/ 6110502 w 6163030"/>
                    <a:gd name="connsiteY1" fmla="*/ 1792337 h 5291773"/>
                    <a:gd name="connsiteX2" fmla="*/ 6109916 w 6163030"/>
                    <a:gd name="connsiteY2" fmla="*/ 1867365 h 5291773"/>
                    <a:gd name="connsiteX3" fmla="*/ 5910624 w 6163030"/>
                    <a:gd name="connsiteY3" fmla="*/ 1996319 h 5291773"/>
                    <a:gd name="connsiteX4" fmla="*/ 5922347 w 6163030"/>
                    <a:gd name="connsiteY4" fmla="*/ 2101826 h 5291773"/>
                    <a:gd name="connsiteX5" fmla="*/ 5816839 w 6163030"/>
                    <a:gd name="connsiteY5" fmla="*/ 2078380 h 5291773"/>
                    <a:gd name="connsiteX6" fmla="*/ 5687885 w 6163030"/>
                    <a:gd name="connsiteY6" fmla="*/ 2113549 h 5291773"/>
                    <a:gd name="connsiteX7" fmla="*/ 5664439 w 6163030"/>
                    <a:gd name="connsiteY7" fmla="*/ 2207334 h 5291773"/>
                    <a:gd name="connsiteX8" fmla="*/ 5582377 w 6163030"/>
                    <a:gd name="connsiteY8" fmla="*/ 2301119 h 5291773"/>
                    <a:gd name="connsiteX9" fmla="*/ 5476870 w 6163030"/>
                    <a:gd name="connsiteY9" fmla="*/ 2383180 h 5291773"/>
                    <a:gd name="connsiteX10" fmla="*/ 5465147 w 6163030"/>
                    <a:gd name="connsiteY10" fmla="*/ 2500411 h 5291773"/>
                    <a:gd name="connsiteX11" fmla="*/ 5652716 w 6163030"/>
                    <a:gd name="connsiteY11" fmla="*/ 2512134 h 5291773"/>
                    <a:gd name="connsiteX12" fmla="*/ 5769947 w 6163030"/>
                    <a:gd name="connsiteY12" fmla="*/ 2453519 h 5291773"/>
                    <a:gd name="connsiteX13" fmla="*/ 5816839 w 6163030"/>
                    <a:gd name="connsiteY13" fmla="*/ 2500411 h 5291773"/>
                    <a:gd name="connsiteX14" fmla="*/ 6039577 w 6163030"/>
                    <a:gd name="connsiteY14" fmla="*/ 2418349 h 5291773"/>
                    <a:gd name="connsiteX15" fmla="*/ 6156808 w 6163030"/>
                    <a:gd name="connsiteY15" fmla="*/ 2570749 h 5291773"/>
                    <a:gd name="connsiteX16" fmla="*/ 6121639 w 6163030"/>
                    <a:gd name="connsiteY16" fmla="*/ 2746595 h 5291773"/>
                    <a:gd name="connsiteX17" fmla="*/ 6156808 w 6163030"/>
                    <a:gd name="connsiteY17" fmla="*/ 2898995 h 5291773"/>
                    <a:gd name="connsiteX18" fmla="*/ 5969239 w 6163030"/>
                    <a:gd name="connsiteY18" fmla="*/ 2981057 h 5291773"/>
                    <a:gd name="connsiteX19" fmla="*/ 6027854 w 6163030"/>
                    <a:gd name="connsiteY19" fmla="*/ 3145180 h 5291773"/>
                    <a:gd name="connsiteX20" fmla="*/ 5934070 w 6163030"/>
                    <a:gd name="connsiteY20" fmla="*/ 3274134 h 5291773"/>
                    <a:gd name="connsiteX21" fmla="*/ 5898900 w 6163030"/>
                    <a:gd name="connsiteY21" fmla="*/ 3438257 h 5291773"/>
                    <a:gd name="connsiteX22" fmla="*/ 6098193 w 6163030"/>
                    <a:gd name="connsiteY22" fmla="*/ 3438257 h 5291773"/>
                    <a:gd name="connsiteX23" fmla="*/ 6109916 w 6163030"/>
                    <a:gd name="connsiteY23" fmla="*/ 3578934 h 5291773"/>
                    <a:gd name="connsiteX24" fmla="*/ 6109916 w 6163030"/>
                    <a:gd name="connsiteY24" fmla="*/ 3707888 h 5291773"/>
                    <a:gd name="connsiteX25" fmla="*/ 6039577 w 6163030"/>
                    <a:gd name="connsiteY25" fmla="*/ 3907180 h 5291773"/>
                    <a:gd name="connsiteX26" fmla="*/ 5957516 w 6163030"/>
                    <a:gd name="connsiteY26" fmla="*/ 4071303 h 5291773"/>
                    <a:gd name="connsiteX27" fmla="*/ 5805116 w 6163030"/>
                    <a:gd name="connsiteY27" fmla="*/ 4024411 h 5291773"/>
                    <a:gd name="connsiteX28" fmla="*/ 5570654 w 6163030"/>
                    <a:gd name="connsiteY28" fmla="*/ 4000965 h 5291773"/>
                    <a:gd name="connsiteX29" fmla="*/ 5558931 w 6163030"/>
                    <a:gd name="connsiteY29" fmla="*/ 4071303 h 5291773"/>
                    <a:gd name="connsiteX30" fmla="*/ 5711331 w 6163030"/>
                    <a:gd name="connsiteY30" fmla="*/ 4106472 h 5291773"/>
                    <a:gd name="connsiteX31" fmla="*/ 5629270 w 6163030"/>
                    <a:gd name="connsiteY31" fmla="*/ 4223703 h 5291773"/>
                    <a:gd name="connsiteX32" fmla="*/ 5558931 w 6163030"/>
                    <a:gd name="connsiteY32" fmla="*/ 4294042 h 5291773"/>
                    <a:gd name="connsiteX33" fmla="*/ 5406531 w 6163030"/>
                    <a:gd name="connsiteY33" fmla="*/ 4223703 h 5291773"/>
                    <a:gd name="connsiteX34" fmla="*/ 5324470 w 6163030"/>
                    <a:gd name="connsiteY34" fmla="*/ 4153365 h 5291773"/>
                    <a:gd name="connsiteX35" fmla="*/ 5289300 w 6163030"/>
                    <a:gd name="connsiteY35" fmla="*/ 4282319 h 5291773"/>
                    <a:gd name="connsiteX36" fmla="*/ 5218962 w 6163030"/>
                    <a:gd name="connsiteY36" fmla="*/ 4364380 h 5291773"/>
                    <a:gd name="connsiteX37" fmla="*/ 5195516 w 6163030"/>
                    <a:gd name="connsiteY37" fmla="*/ 4528503 h 5291773"/>
                    <a:gd name="connsiteX38" fmla="*/ 5078285 w 6163030"/>
                    <a:gd name="connsiteY38" fmla="*/ 4387826 h 5291773"/>
                    <a:gd name="connsiteX39" fmla="*/ 4961054 w 6163030"/>
                    <a:gd name="connsiteY39" fmla="*/ 4340934 h 5291773"/>
                    <a:gd name="connsiteX40" fmla="*/ 4925885 w 6163030"/>
                    <a:gd name="connsiteY40" fmla="*/ 4270595 h 5291773"/>
                    <a:gd name="connsiteX41" fmla="*/ 4855547 w 6163030"/>
                    <a:gd name="connsiteY41" fmla="*/ 4434719 h 5291773"/>
                    <a:gd name="connsiteX42" fmla="*/ 4726593 w 6163030"/>
                    <a:gd name="connsiteY42" fmla="*/ 4364380 h 5291773"/>
                    <a:gd name="connsiteX43" fmla="*/ 4714870 w 6163030"/>
                    <a:gd name="connsiteY43" fmla="*/ 4551949 h 5291773"/>
                    <a:gd name="connsiteX44" fmla="*/ 4632808 w 6163030"/>
                    <a:gd name="connsiteY44" fmla="*/ 4657457 h 5291773"/>
                    <a:gd name="connsiteX45" fmla="*/ 4421793 w 6163030"/>
                    <a:gd name="connsiteY45" fmla="*/ 4739519 h 5291773"/>
                    <a:gd name="connsiteX46" fmla="*/ 4304562 w 6163030"/>
                    <a:gd name="connsiteY46" fmla="*/ 4598842 h 5291773"/>
                    <a:gd name="connsiteX47" fmla="*/ 4222500 w 6163030"/>
                    <a:gd name="connsiteY47" fmla="*/ 4610565 h 5291773"/>
                    <a:gd name="connsiteX48" fmla="*/ 4199054 w 6163030"/>
                    <a:gd name="connsiteY48" fmla="*/ 4657457 h 5291773"/>
                    <a:gd name="connsiteX49" fmla="*/ 4175608 w 6163030"/>
                    <a:gd name="connsiteY49" fmla="*/ 4505057 h 5291773"/>
                    <a:gd name="connsiteX50" fmla="*/ 4034931 w 6163030"/>
                    <a:gd name="connsiteY50" fmla="*/ 4610565 h 5291773"/>
                    <a:gd name="connsiteX51" fmla="*/ 3976316 w 6163030"/>
                    <a:gd name="connsiteY51" fmla="*/ 4528503 h 5291773"/>
                    <a:gd name="connsiteX52" fmla="*/ 3882531 w 6163030"/>
                    <a:gd name="connsiteY52" fmla="*/ 4364380 h 5291773"/>
                    <a:gd name="connsiteX53" fmla="*/ 3777024 w 6163030"/>
                    <a:gd name="connsiteY53" fmla="*/ 4223703 h 5291773"/>
                    <a:gd name="connsiteX54" fmla="*/ 3589454 w 6163030"/>
                    <a:gd name="connsiteY54" fmla="*/ 4294042 h 5291773"/>
                    <a:gd name="connsiteX55" fmla="*/ 3554285 w 6163030"/>
                    <a:gd name="connsiteY55" fmla="*/ 4399549 h 5291773"/>
                    <a:gd name="connsiteX56" fmla="*/ 3519116 w 6163030"/>
                    <a:gd name="connsiteY56" fmla="*/ 4434719 h 5291773"/>
                    <a:gd name="connsiteX57" fmla="*/ 3542562 w 6163030"/>
                    <a:gd name="connsiteY57" fmla="*/ 4622288 h 5291773"/>
                    <a:gd name="connsiteX58" fmla="*/ 3401885 w 6163030"/>
                    <a:gd name="connsiteY58" fmla="*/ 4657457 h 5291773"/>
                    <a:gd name="connsiteX59" fmla="*/ 3272931 w 6163030"/>
                    <a:gd name="connsiteY59" fmla="*/ 4692626 h 5291773"/>
                    <a:gd name="connsiteX60" fmla="*/ 3143977 w 6163030"/>
                    <a:gd name="connsiteY60" fmla="*/ 4692626 h 5291773"/>
                    <a:gd name="connsiteX61" fmla="*/ 3061916 w 6163030"/>
                    <a:gd name="connsiteY61" fmla="*/ 4809857 h 5291773"/>
                    <a:gd name="connsiteX62" fmla="*/ 2886070 w 6163030"/>
                    <a:gd name="connsiteY62" fmla="*/ 4903642 h 5291773"/>
                    <a:gd name="connsiteX63" fmla="*/ 2686777 w 6163030"/>
                    <a:gd name="connsiteY63" fmla="*/ 4903642 h 5291773"/>
                    <a:gd name="connsiteX64" fmla="*/ 2733670 w 6163030"/>
                    <a:gd name="connsiteY64" fmla="*/ 4997426 h 5291773"/>
                    <a:gd name="connsiteX65" fmla="*/ 2663331 w 6163030"/>
                    <a:gd name="connsiteY65" fmla="*/ 5149826 h 5291773"/>
                    <a:gd name="connsiteX66" fmla="*/ 2510931 w 6163030"/>
                    <a:gd name="connsiteY66" fmla="*/ 5278780 h 5291773"/>
                    <a:gd name="connsiteX67" fmla="*/ 2393700 w 6163030"/>
                    <a:gd name="connsiteY67" fmla="*/ 5184995 h 5291773"/>
                    <a:gd name="connsiteX68" fmla="*/ 2264747 w 6163030"/>
                    <a:gd name="connsiteY68" fmla="*/ 5208442 h 5291773"/>
                    <a:gd name="connsiteX69" fmla="*/ 2124070 w 6163030"/>
                    <a:gd name="connsiteY69" fmla="*/ 5102934 h 5291773"/>
                    <a:gd name="connsiteX70" fmla="*/ 1948224 w 6163030"/>
                    <a:gd name="connsiteY70" fmla="*/ 5126380 h 5291773"/>
                    <a:gd name="connsiteX71" fmla="*/ 1913054 w 6163030"/>
                    <a:gd name="connsiteY71" fmla="*/ 4962257 h 5291773"/>
                    <a:gd name="connsiteX72" fmla="*/ 1748931 w 6163030"/>
                    <a:gd name="connsiteY72" fmla="*/ 4962257 h 5291773"/>
                    <a:gd name="connsiteX73" fmla="*/ 1690316 w 6163030"/>
                    <a:gd name="connsiteY73" fmla="*/ 4880195 h 5291773"/>
                    <a:gd name="connsiteX74" fmla="*/ 1526193 w 6163030"/>
                    <a:gd name="connsiteY74" fmla="*/ 5044319 h 5291773"/>
                    <a:gd name="connsiteX75" fmla="*/ 1467577 w 6163030"/>
                    <a:gd name="connsiteY75" fmla="*/ 5149826 h 5291773"/>
                    <a:gd name="connsiteX76" fmla="*/ 1350347 w 6163030"/>
                    <a:gd name="connsiteY76" fmla="*/ 5184995 h 5291773"/>
                    <a:gd name="connsiteX77" fmla="*/ 1256562 w 6163030"/>
                    <a:gd name="connsiteY77" fmla="*/ 5290503 h 5291773"/>
                    <a:gd name="connsiteX78" fmla="*/ 1068993 w 6163030"/>
                    <a:gd name="connsiteY78" fmla="*/ 5231888 h 5291773"/>
                    <a:gd name="connsiteX79" fmla="*/ 975208 w 6163030"/>
                    <a:gd name="connsiteY79" fmla="*/ 5067765 h 5291773"/>
                    <a:gd name="connsiteX80" fmla="*/ 1162777 w 6163030"/>
                    <a:gd name="connsiteY80" fmla="*/ 4915365 h 5291773"/>
                    <a:gd name="connsiteX81" fmla="*/ 1151054 w 6163030"/>
                    <a:gd name="connsiteY81" fmla="*/ 4798134 h 5291773"/>
                    <a:gd name="connsiteX82" fmla="*/ 1221393 w 6163030"/>
                    <a:gd name="connsiteY82" fmla="*/ 4716072 h 5291773"/>
                    <a:gd name="connsiteX83" fmla="*/ 1291731 w 6163030"/>
                    <a:gd name="connsiteY83" fmla="*/ 4657457 h 5291773"/>
                    <a:gd name="connsiteX84" fmla="*/ 1209670 w 6163030"/>
                    <a:gd name="connsiteY84" fmla="*/ 4563672 h 5291773"/>
                    <a:gd name="connsiteX85" fmla="*/ 1010377 w 6163030"/>
                    <a:gd name="connsiteY85" fmla="*/ 4446442 h 5291773"/>
                    <a:gd name="connsiteX86" fmla="*/ 1010377 w 6163030"/>
                    <a:gd name="connsiteY86" fmla="*/ 4317488 h 5291773"/>
                    <a:gd name="connsiteX87" fmla="*/ 881424 w 6163030"/>
                    <a:gd name="connsiteY87" fmla="*/ 4329211 h 5291773"/>
                    <a:gd name="connsiteX88" fmla="*/ 881424 w 6163030"/>
                    <a:gd name="connsiteY88" fmla="*/ 4235426 h 5291773"/>
                    <a:gd name="connsiteX89" fmla="*/ 717300 w 6163030"/>
                    <a:gd name="connsiteY89" fmla="*/ 4165088 h 5291773"/>
                    <a:gd name="connsiteX90" fmla="*/ 822808 w 6163030"/>
                    <a:gd name="connsiteY90" fmla="*/ 3965795 h 5291773"/>
                    <a:gd name="connsiteX91" fmla="*/ 940039 w 6163030"/>
                    <a:gd name="connsiteY91" fmla="*/ 3731334 h 5291773"/>
                    <a:gd name="connsiteX92" fmla="*/ 951762 w 6163030"/>
                    <a:gd name="connsiteY92" fmla="*/ 3567211 h 5291773"/>
                    <a:gd name="connsiteX93" fmla="*/ 1104162 w 6163030"/>
                    <a:gd name="connsiteY93" fmla="*/ 3391365 h 5291773"/>
                    <a:gd name="connsiteX94" fmla="*/ 1068993 w 6163030"/>
                    <a:gd name="connsiteY94" fmla="*/ 3168626 h 5291773"/>
                    <a:gd name="connsiteX95" fmla="*/ 881424 w 6163030"/>
                    <a:gd name="connsiteY95" fmla="*/ 3039672 h 5291773"/>
                    <a:gd name="connsiteX96" fmla="*/ 822808 w 6163030"/>
                    <a:gd name="connsiteY96" fmla="*/ 2934165 h 5291773"/>
                    <a:gd name="connsiteX97" fmla="*/ 775916 w 6163030"/>
                    <a:gd name="connsiteY97" fmla="*/ 3074842 h 5291773"/>
                    <a:gd name="connsiteX98" fmla="*/ 682131 w 6163030"/>
                    <a:gd name="connsiteY98" fmla="*/ 2992780 h 5291773"/>
                    <a:gd name="connsiteX99" fmla="*/ 553177 w 6163030"/>
                    <a:gd name="connsiteY99" fmla="*/ 3086565 h 5291773"/>
                    <a:gd name="connsiteX100" fmla="*/ 412500 w 6163030"/>
                    <a:gd name="connsiteY100" fmla="*/ 3145180 h 5291773"/>
                    <a:gd name="connsiteX101" fmla="*/ 224931 w 6163030"/>
                    <a:gd name="connsiteY101" fmla="*/ 2969334 h 5291773"/>
                    <a:gd name="connsiteX102" fmla="*/ 95977 w 6163030"/>
                    <a:gd name="connsiteY102" fmla="*/ 2840380 h 5291773"/>
                    <a:gd name="connsiteX103" fmla="*/ 166316 w 6163030"/>
                    <a:gd name="connsiteY103" fmla="*/ 2664534 h 5291773"/>
                    <a:gd name="connsiteX104" fmla="*/ 2193 w 6163030"/>
                    <a:gd name="connsiteY104" fmla="*/ 2512134 h 5291773"/>
                    <a:gd name="connsiteX105" fmla="*/ 306993 w 6163030"/>
                    <a:gd name="connsiteY105" fmla="*/ 2230780 h 5291773"/>
                    <a:gd name="connsiteX106" fmla="*/ 377331 w 6163030"/>
                    <a:gd name="connsiteY106" fmla="*/ 2090103 h 5291773"/>
                    <a:gd name="connsiteX107" fmla="*/ 459393 w 6163030"/>
                    <a:gd name="connsiteY107" fmla="*/ 2101826 h 5291773"/>
                    <a:gd name="connsiteX108" fmla="*/ 611793 w 6163030"/>
                    <a:gd name="connsiteY108" fmla="*/ 2242503 h 5291773"/>
                    <a:gd name="connsiteX109" fmla="*/ 811085 w 6163030"/>
                    <a:gd name="connsiteY109" fmla="*/ 2031488 h 5291773"/>
                    <a:gd name="connsiteX110" fmla="*/ 1045547 w 6163030"/>
                    <a:gd name="connsiteY110" fmla="*/ 2172165 h 5291773"/>
                    <a:gd name="connsiteX111" fmla="*/ 1209670 w 6163030"/>
                    <a:gd name="connsiteY111" fmla="*/ 2148719 h 5291773"/>
                    <a:gd name="connsiteX112" fmla="*/ 1315177 w 6163030"/>
                    <a:gd name="connsiteY112" fmla="*/ 2172165 h 5291773"/>
                    <a:gd name="connsiteX113" fmla="*/ 1373793 w 6163030"/>
                    <a:gd name="connsiteY113" fmla="*/ 2230780 h 5291773"/>
                    <a:gd name="connsiteX114" fmla="*/ 1573085 w 6163030"/>
                    <a:gd name="connsiteY114" fmla="*/ 2090103 h 5291773"/>
                    <a:gd name="connsiteX115" fmla="*/ 1690316 w 6163030"/>
                    <a:gd name="connsiteY115" fmla="*/ 2125272 h 5291773"/>
                    <a:gd name="connsiteX116" fmla="*/ 1678593 w 6163030"/>
                    <a:gd name="connsiteY116" fmla="*/ 1925980 h 5291773"/>
                    <a:gd name="connsiteX117" fmla="*/ 1842716 w 6163030"/>
                    <a:gd name="connsiteY117" fmla="*/ 1668072 h 5291773"/>
                    <a:gd name="connsiteX118" fmla="*/ 2100624 w 6163030"/>
                    <a:gd name="connsiteY118" fmla="*/ 1785303 h 5291773"/>
                    <a:gd name="connsiteX119" fmla="*/ 2206131 w 6163030"/>
                    <a:gd name="connsiteY119" fmla="*/ 1785303 h 5291773"/>
                    <a:gd name="connsiteX120" fmla="*/ 2663331 w 6163030"/>
                    <a:gd name="connsiteY120" fmla="*/ 1726688 h 5291773"/>
                    <a:gd name="connsiteX121" fmla="*/ 2827454 w 6163030"/>
                    <a:gd name="connsiteY121" fmla="*/ 1668072 h 5291773"/>
                    <a:gd name="connsiteX122" fmla="*/ 2886070 w 6163030"/>
                    <a:gd name="connsiteY122" fmla="*/ 1609457 h 5291773"/>
                    <a:gd name="connsiteX123" fmla="*/ 2815731 w 6163030"/>
                    <a:gd name="connsiteY123" fmla="*/ 1457057 h 5291773"/>
                    <a:gd name="connsiteX124" fmla="*/ 2710224 w 6163030"/>
                    <a:gd name="connsiteY124" fmla="*/ 1269488 h 5291773"/>
                    <a:gd name="connsiteX125" fmla="*/ 2440593 w 6163030"/>
                    <a:gd name="connsiteY125" fmla="*/ 1269488 h 5291773"/>
                    <a:gd name="connsiteX126" fmla="*/ 2381977 w 6163030"/>
                    <a:gd name="connsiteY126" fmla="*/ 1152257 h 5291773"/>
                    <a:gd name="connsiteX127" fmla="*/ 2241300 w 6163030"/>
                    <a:gd name="connsiteY127" fmla="*/ 1105365 h 5291773"/>
                    <a:gd name="connsiteX128" fmla="*/ 2124070 w 6163030"/>
                    <a:gd name="connsiteY128" fmla="*/ 1058472 h 5291773"/>
                    <a:gd name="connsiteX129" fmla="*/ 2065454 w 6163030"/>
                    <a:gd name="connsiteY129" fmla="*/ 824011 h 5291773"/>
                    <a:gd name="connsiteX130" fmla="*/ 2335085 w 6163030"/>
                    <a:gd name="connsiteY130" fmla="*/ 695057 h 5291773"/>
                    <a:gd name="connsiteX131" fmla="*/ 2510931 w 6163030"/>
                    <a:gd name="connsiteY131" fmla="*/ 554380 h 5291773"/>
                    <a:gd name="connsiteX132" fmla="*/ 2827454 w 6163030"/>
                    <a:gd name="connsiteY132" fmla="*/ 824011 h 5291773"/>
                    <a:gd name="connsiteX133" fmla="*/ 2944685 w 6163030"/>
                    <a:gd name="connsiteY133" fmla="*/ 870903 h 5291773"/>
                    <a:gd name="connsiteX134" fmla="*/ 2979854 w 6163030"/>
                    <a:gd name="connsiteY134" fmla="*/ 753672 h 5291773"/>
                    <a:gd name="connsiteX135" fmla="*/ 2991577 w 6163030"/>
                    <a:gd name="connsiteY135" fmla="*/ 519211 h 5291773"/>
                    <a:gd name="connsiteX136" fmla="*/ 3120531 w 6163030"/>
                    <a:gd name="connsiteY136" fmla="*/ 507488 h 5291773"/>
                    <a:gd name="connsiteX137" fmla="*/ 3167424 w 6163030"/>
                    <a:gd name="connsiteY137" fmla="*/ 718503 h 5291773"/>
                    <a:gd name="connsiteX138" fmla="*/ 3120531 w 6163030"/>
                    <a:gd name="connsiteY138" fmla="*/ 859180 h 5291773"/>
                    <a:gd name="connsiteX139" fmla="*/ 3272931 w 6163030"/>
                    <a:gd name="connsiteY139" fmla="*/ 812288 h 5291773"/>
                    <a:gd name="connsiteX140" fmla="*/ 3319824 w 6163030"/>
                    <a:gd name="connsiteY140" fmla="*/ 659888 h 5291773"/>
                    <a:gd name="connsiteX141" fmla="*/ 3425331 w 6163030"/>
                    <a:gd name="connsiteY141" fmla="*/ 484042 h 5291773"/>
                    <a:gd name="connsiteX142" fmla="*/ 3530839 w 6163030"/>
                    <a:gd name="connsiteY142" fmla="*/ 507488 h 5291773"/>
                    <a:gd name="connsiteX143" fmla="*/ 3683239 w 6163030"/>
                    <a:gd name="connsiteY143" fmla="*/ 401980 h 5291773"/>
                    <a:gd name="connsiteX144" fmla="*/ 3753577 w 6163030"/>
                    <a:gd name="connsiteY144" fmla="*/ 460595 h 5291773"/>
                    <a:gd name="connsiteX145" fmla="*/ 3894254 w 6163030"/>
                    <a:gd name="connsiteY145" fmla="*/ 448872 h 5291773"/>
                    <a:gd name="connsiteX146" fmla="*/ 3929424 w 6163030"/>
                    <a:gd name="connsiteY146" fmla="*/ 237857 h 5291773"/>
                    <a:gd name="connsiteX147" fmla="*/ 4105270 w 6163030"/>
                    <a:gd name="connsiteY147" fmla="*/ 3395 h 5291773"/>
                    <a:gd name="connsiteX148" fmla="*/ 4339731 w 6163030"/>
                    <a:gd name="connsiteY148" fmla="*/ 108903 h 5291773"/>
                    <a:gd name="connsiteX149" fmla="*/ 4374900 w 6163030"/>
                    <a:gd name="connsiteY149" fmla="*/ 249580 h 5291773"/>
                    <a:gd name="connsiteX150" fmla="*/ 4468685 w 6163030"/>
                    <a:gd name="connsiteY150" fmla="*/ 319919 h 5291773"/>
                    <a:gd name="connsiteX151" fmla="*/ 4667977 w 6163030"/>
                    <a:gd name="connsiteY151" fmla="*/ 190965 h 5291773"/>
                    <a:gd name="connsiteX152" fmla="*/ 4902439 w 6163030"/>
                    <a:gd name="connsiteY152" fmla="*/ 202688 h 5291773"/>
                    <a:gd name="connsiteX153" fmla="*/ 4937608 w 6163030"/>
                    <a:gd name="connsiteY153" fmla="*/ 413703 h 5291773"/>
                    <a:gd name="connsiteX154" fmla="*/ 4949331 w 6163030"/>
                    <a:gd name="connsiteY154" fmla="*/ 612995 h 5291773"/>
                    <a:gd name="connsiteX155" fmla="*/ 4902439 w 6163030"/>
                    <a:gd name="connsiteY155" fmla="*/ 706780 h 5291773"/>
                    <a:gd name="connsiteX156" fmla="*/ 5207239 w 6163030"/>
                    <a:gd name="connsiteY156" fmla="*/ 706780 h 5291773"/>
                    <a:gd name="connsiteX157" fmla="*/ 5172070 w 6163030"/>
                    <a:gd name="connsiteY157" fmla="*/ 894349 h 5291773"/>
                    <a:gd name="connsiteX158" fmla="*/ 5277577 w 6163030"/>
                    <a:gd name="connsiteY158" fmla="*/ 1046749 h 5291773"/>
                    <a:gd name="connsiteX159" fmla="*/ 5277577 w 6163030"/>
                    <a:gd name="connsiteY159" fmla="*/ 859180 h 5291773"/>
                    <a:gd name="connsiteX160" fmla="*/ 5347916 w 6163030"/>
                    <a:gd name="connsiteY160" fmla="*/ 906072 h 5291773"/>
                    <a:gd name="connsiteX161" fmla="*/ 5359639 w 6163030"/>
                    <a:gd name="connsiteY161" fmla="*/ 1058472 h 5291773"/>
                    <a:gd name="connsiteX162" fmla="*/ 5371362 w 6163030"/>
                    <a:gd name="connsiteY162" fmla="*/ 1187426 h 5291773"/>
                    <a:gd name="connsiteX163" fmla="*/ 5582377 w 6163030"/>
                    <a:gd name="connsiteY163" fmla="*/ 1187426 h 5291773"/>
                    <a:gd name="connsiteX164" fmla="*/ 5758224 w 6163030"/>
                    <a:gd name="connsiteY164" fmla="*/ 1023303 h 5291773"/>
                    <a:gd name="connsiteX165" fmla="*/ 5922347 w 6163030"/>
                    <a:gd name="connsiteY165" fmla="*/ 824011 h 5291773"/>
                    <a:gd name="connsiteX166" fmla="*/ 5910624 w 6163030"/>
                    <a:gd name="connsiteY166" fmla="*/ 1035026 h 5291773"/>
                    <a:gd name="connsiteX167" fmla="*/ 5980962 w 6163030"/>
                    <a:gd name="connsiteY167" fmla="*/ 1199149 h 5291773"/>
                    <a:gd name="connsiteX168" fmla="*/ 5957516 w 6163030"/>
                    <a:gd name="connsiteY168" fmla="*/ 1750134 h 5291773"/>
                    <a:gd name="connsiteX169" fmla="*/ 6086470 w 6163030"/>
                    <a:gd name="connsiteY169" fmla="*/ 1820472 h 5291773"/>
                    <a:gd name="connsiteX0" fmla="*/ 6110502 w 6163030"/>
                    <a:gd name="connsiteY0" fmla="*/ 1792337 h 5291773"/>
                    <a:gd name="connsiteX1" fmla="*/ 6109916 w 6163030"/>
                    <a:gd name="connsiteY1" fmla="*/ 1867365 h 5291773"/>
                    <a:gd name="connsiteX2" fmla="*/ 5910624 w 6163030"/>
                    <a:gd name="connsiteY2" fmla="*/ 1996319 h 5291773"/>
                    <a:gd name="connsiteX3" fmla="*/ 5922347 w 6163030"/>
                    <a:gd name="connsiteY3" fmla="*/ 2101826 h 5291773"/>
                    <a:gd name="connsiteX4" fmla="*/ 5816839 w 6163030"/>
                    <a:gd name="connsiteY4" fmla="*/ 2078380 h 5291773"/>
                    <a:gd name="connsiteX5" fmla="*/ 5687885 w 6163030"/>
                    <a:gd name="connsiteY5" fmla="*/ 2113549 h 5291773"/>
                    <a:gd name="connsiteX6" fmla="*/ 5664439 w 6163030"/>
                    <a:gd name="connsiteY6" fmla="*/ 2207334 h 5291773"/>
                    <a:gd name="connsiteX7" fmla="*/ 5582377 w 6163030"/>
                    <a:gd name="connsiteY7" fmla="*/ 2301119 h 5291773"/>
                    <a:gd name="connsiteX8" fmla="*/ 5476870 w 6163030"/>
                    <a:gd name="connsiteY8" fmla="*/ 2383180 h 5291773"/>
                    <a:gd name="connsiteX9" fmla="*/ 5465147 w 6163030"/>
                    <a:gd name="connsiteY9" fmla="*/ 2500411 h 5291773"/>
                    <a:gd name="connsiteX10" fmla="*/ 5652716 w 6163030"/>
                    <a:gd name="connsiteY10" fmla="*/ 2512134 h 5291773"/>
                    <a:gd name="connsiteX11" fmla="*/ 5769947 w 6163030"/>
                    <a:gd name="connsiteY11" fmla="*/ 2453519 h 5291773"/>
                    <a:gd name="connsiteX12" fmla="*/ 5816839 w 6163030"/>
                    <a:gd name="connsiteY12" fmla="*/ 2500411 h 5291773"/>
                    <a:gd name="connsiteX13" fmla="*/ 6039577 w 6163030"/>
                    <a:gd name="connsiteY13" fmla="*/ 2418349 h 5291773"/>
                    <a:gd name="connsiteX14" fmla="*/ 6156808 w 6163030"/>
                    <a:gd name="connsiteY14" fmla="*/ 2570749 h 5291773"/>
                    <a:gd name="connsiteX15" fmla="*/ 6121639 w 6163030"/>
                    <a:gd name="connsiteY15" fmla="*/ 2746595 h 5291773"/>
                    <a:gd name="connsiteX16" fmla="*/ 6156808 w 6163030"/>
                    <a:gd name="connsiteY16" fmla="*/ 2898995 h 5291773"/>
                    <a:gd name="connsiteX17" fmla="*/ 5969239 w 6163030"/>
                    <a:gd name="connsiteY17" fmla="*/ 2981057 h 5291773"/>
                    <a:gd name="connsiteX18" fmla="*/ 6027854 w 6163030"/>
                    <a:gd name="connsiteY18" fmla="*/ 3145180 h 5291773"/>
                    <a:gd name="connsiteX19" fmla="*/ 5934070 w 6163030"/>
                    <a:gd name="connsiteY19" fmla="*/ 3274134 h 5291773"/>
                    <a:gd name="connsiteX20" fmla="*/ 5898900 w 6163030"/>
                    <a:gd name="connsiteY20" fmla="*/ 3438257 h 5291773"/>
                    <a:gd name="connsiteX21" fmla="*/ 6098193 w 6163030"/>
                    <a:gd name="connsiteY21" fmla="*/ 3438257 h 5291773"/>
                    <a:gd name="connsiteX22" fmla="*/ 6109916 w 6163030"/>
                    <a:gd name="connsiteY22" fmla="*/ 3578934 h 5291773"/>
                    <a:gd name="connsiteX23" fmla="*/ 6109916 w 6163030"/>
                    <a:gd name="connsiteY23" fmla="*/ 3707888 h 5291773"/>
                    <a:gd name="connsiteX24" fmla="*/ 6039577 w 6163030"/>
                    <a:gd name="connsiteY24" fmla="*/ 3907180 h 5291773"/>
                    <a:gd name="connsiteX25" fmla="*/ 5957516 w 6163030"/>
                    <a:gd name="connsiteY25" fmla="*/ 4071303 h 5291773"/>
                    <a:gd name="connsiteX26" fmla="*/ 5805116 w 6163030"/>
                    <a:gd name="connsiteY26" fmla="*/ 4024411 h 5291773"/>
                    <a:gd name="connsiteX27" fmla="*/ 5570654 w 6163030"/>
                    <a:gd name="connsiteY27" fmla="*/ 4000965 h 5291773"/>
                    <a:gd name="connsiteX28" fmla="*/ 5558931 w 6163030"/>
                    <a:gd name="connsiteY28" fmla="*/ 4071303 h 5291773"/>
                    <a:gd name="connsiteX29" fmla="*/ 5711331 w 6163030"/>
                    <a:gd name="connsiteY29" fmla="*/ 4106472 h 5291773"/>
                    <a:gd name="connsiteX30" fmla="*/ 5629270 w 6163030"/>
                    <a:gd name="connsiteY30" fmla="*/ 4223703 h 5291773"/>
                    <a:gd name="connsiteX31" fmla="*/ 5558931 w 6163030"/>
                    <a:gd name="connsiteY31" fmla="*/ 4294042 h 5291773"/>
                    <a:gd name="connsiteX32" fmla="*/ 5406531 w 6163030"/>
                    <a:gd name="connsiteY32" fmla="*/ 4223703 h 5291773"/>
                    <a:gd name="connsiteX33" fmla="*/ 5324470 w 6163030"/>
                    <a:gd name="connsiteY33" fmla="*/ 4153365 h 5291773"/>
                    <a:gd name="connsiteX34" fmla="*/ 5289300 w 6163030"/>
                    <a:gd name="connsiteY34" fmla="*/ 4282319 h 5291773"/>
                    <a:gd name="connsiteX35" fmla="*/ 5218962 w 6163030"/>
                    <a:gd name="connsiteY35" fmla="*/ 4364380 h 5291773"/>
                    <a:gd name="connsiteX36" fmla="*/ 5195516 w 6163030"/>
                    <a:gd name="connsiteY36" fmla="*/ 4528503 h 5291773"/>
                    <a:gd name="connsiteX37" fmla="*/ 5078285 w 6163030"/>
                    <a:gd name="connsiteY37" fmla="*/ 4387826 h 5291773"/>
                    <a:gd name="connsiteX38" fmla="*/ 4961054 w 6163030"/>
                    <a:gd name="connsiteY38" fmla="*/ 4340934 h 5291773"/>
                    <a:gd name="connsiteX39" fmla="*/ 4925885 w 6163030"/>
                    <a:gd name="connsiteY39" fmla="*/ 4270595 h 5291773"/>
                    <a:gd name="connsiteX40" fmla="*/ 4855547 w 6163030"/>
                    <a:gd name="connsiteY40" fmla="*/ 4434719 h 5291773"/>
                    <a:gd name="connsiteX41" fmla="*/ 4726593 w 6163030"/>
                    <a:gd name="connsiteY41" fmla="*/ 4364380 h 5291773"/>
                    <a:gd name="connsiteX42" fmla="*/ 4714870 w 6163030"/>
                    <a:gd name="connsiteY42" fmla="*/ 4551949 h 5291773"/>
                    <a:gd name="connsiteX43" fmla="*/ 4632808 w 6163030"/>
                    <a:gd name="connsiteY43" fmla="*/ 4657457 h 5291773"/>
                    <a:gd name="connsiteX44" fmla="*/ 4421793 w 6163030"/>
                    <a:gd name="connsiteY44" fmla="*/ 4739519 h 5291773"/>
                    <a:gd name="connsiteX45" fmla="*/ 4304562 w 6163030"/>
                    <a:gd name="connsiteY45" fmla="*/ 4598842 h 5291773"/>
                    <a:gd name="connsiteX46" fmla="*/ 4222500 w 6163030"/>
                    <a:gd name="connsiteY46" fmla="*/ 4610565 h 5291773"/>
                    <a:gd name="connsiteX47" fmla="*/ 4199054 w 6163030"/>
                    <a:gd name="connsiteY47" fmla="*/ 4657457 h 5291773"/>
                    <a:gd name="connsiteX48" fmla="*/ 4175608 w 6163030"/>
                    <a:gd name="connsiteY48" fmla="*/ 4505057 h 5291773"/>
                    <a:gd name="connsiteX49" fmla="*/ 4034931 w 6163030"/>
                    <a:gd name="connsiteY49" fmla="*/ 4610565 h 5291773"/>
                    <a:gd name="connsiteX50" fmla="*/ 3976316 w 6163030"/>
                    <a:gd name="connsiteY50" fmla="*/ 4528503 h 5291773"/>
                    <a:gd name="connsiteX51" fmla="*/ 3882531 w 6163030"/>
                    <a:gd name="connsiteY51" fmla="*/ 4364380 h 5291773"/>
                    <a:gd name="connsiteX52" fmla="*/ 3777024 w 6163030"/>
                    <a:gd name="connsiteY52" fmla="*/ 4223703 h 5291773"/>
                    <a:gd name="connsiteX53" fmla="*/ 3589454 w 6163030"/>
                    <a:gd name="connsiteY53" fmla="*/ 4294042 h 5291773"/>
                    <a:gd name="connsiteX54" fmla="*/ 3554285 w 6163030"/>
                    <a:gd name="connsiteY54" fmla="*/ 4399549 h 5291773"/>
                    <a:gd name="connsiteX55" fmla="*/ 3519116 w 6163030"/>
                    <a:gd name="connsiteY55" fmla="*/ 4434719 h 5291773"/>
                    <a:gd name="connsiteX56" fmla="*/ 3542562 w 6163030"/>
                    <a:gd name="connsiteY56" fmla="*/ 4622288 h 5291773"/>
                    <a:gd name="connsiteX57" fmla="*/ 3401885 w 6163030"/>
                    <a:gd name="connsiteY57" fmla="*/ 4657457 h 5291773"/>
                    <a:gd name="connsiteX58" fmla="*/ 3272931 w 6163030"/>
                    <a:gd name="connsiteY58" fmla="*/ 4692626 h 5291773"/>
                    <a:gd name="connsiteX59" fmla="*/ 3143977 w 6163030"/>
                    <a:gd name="connsiteY59" fmla="*/ 4692626 h 5291773"/>
                    <a:gd name="connsiteX60" fmla="*/ 3061916 w 6163030"/>
                    <a:gd name="connsiteY60" fmla="*/ 4809857 h 5291773"/>
                    <a:gd name="connsiteX61" fmla="*/ 2886070 w 6163030"/>
                    <a:gd name="connsiteY61" fmla="*/ 4903642 h 5291773"/>
                    <a:gd name="connsiteX62" fmla="*/ 2686777 w 6163030"/>
                    <a:gd name="connsiteY62" fmla="*/ 4903642 h 5291773"/>
                    <a:gd name="connsiteX63" fmla="*/ 2733670 w 6163030"/>
                    <a:gd name="connsiteY63" fmla="*/ 4997426 h 5291773"/>
                    <a:gd name="connsiteX64" fmla="*/ 2663331 w 6163030"/>
                    <a:gd name="connsiteY64" fmla="*/ 5149826 h 5291773"/>
                    <a:gd name="connsiteX65" fmla="*/ 2510931 w 6163030"/>
                    <a:gd name="connsiteY65" fmla="*/ 5278780 h 5291773"/>
                    <a:gd name="connsiteX66" fmla="*/ 2393700 w 6163030"/>
                    <a:gd name="connsiteY66" fmla="*/ 5184995 h 5291773"/>
                    <a:gd name="connsiteX67" fmla="*/ 2264747 w 6163030"/>
                    <a:gd name="connsiteY67" fmla="*/ 5208442 h 5291773"/>
                    <a:gd name="connsiteX68" fmla="*/ 2124070 w 6163030"/>
                    <a:gd name="connsiteY68" fmla="*/ 5102934 h 5291773"/>
                    <a:gd name="connsiteX69" fmla="*/ 1948224 w 6163030"/>
                    <a:gd name="connsiteY69" fmla="*/ 5126380 h 5291773"/>
                    <a:gd name="connsiteX70" fmla="*/ 1913054 w 6163030"/>
                    <a:gd name="connsiteY70" fmla="*/ 4962257 h 5291773"/>
                    <a:gd name="connsiteX71" fmla="*/ 1748931 w 6163030"/>
                    <a:gd name="connsiteY71" fmla="*/ 4962257 h 5291773"/>
                    <a:gd name="connsiteX72" fmla="*/ 1690316 w 6163030"/>
                    <a:gd name="connsiteY72" fmla="*/ 4880195 h 5291773"/>
                    <a:gd name="connsiteX73" fmla="*/ 1526193 w 6163030"/>
                    <a:gd name="connsiteY73" fmla="*/ 5044319 h 5291773"/>
                    <a:gd name="connsiteX74" fmla="*/ 1467577 w 6163030"/>
                    <a:gd name="connsiteY74" fmla="*/ 5149826 h 5291773"/>
                    <a:gd name="connsiteX75" fmla="*/ 1350347 w 6163030"/>
                    <a:gd name="connsiteY75" fmla="*/ 5184995 h 5291773"/>
                    <a:gd name="connsiteX76" fmla="*/ 1256562 w 6163030"/>
                    <a:gd name="connsiteY76" fmla="*/ 5290503 h 5291773"/>
                    <a:gd name="connsiteX77" fmla="*/ 1068993 w 6163030"/>
                    <a:gd name="connsiteY77" fmla="*/ 5231888 h 5291773"/>
                    <a:gd name="connsiteX78" fmla="*/ 975208 w 6163030"/>
                    <a:gd name="connsiteY78" fmla="*/ 5067765 h 5291773"/>
                    <a:gd name="connsiteX79" fmla="*/ 1162777 w 6163030"/>
                    <a:gd name="connsiteY79" fmla="*/ 4915365 h 5291773"/>
                    <a:gd name="connsiteX80" fmla="*/ 1151054 w 6163030"/>
                    <a:gd name="connsiteY80" fmla="*/ 4798134 h 5291773"/>
                    <a:gd name="connsiteX81" fmla="*/ 1221393 w 6163030"/>
                    <a:gd name="connsiteY81" fmla="*/ 4716072 h 5291773"/>
                    <a:gd name="connsiteX82" fmla="*/ 1291731 w 6163030"/>
                    <a:gd name="connsiteY82" fmla="*/ 4657457 h 5291773"/>
                    <a:gd name="connsiteX83" fmla="*/ 1209670 w 6163030"/>
                    <a:gd name="connsiteY83" fmla="*/ 4563672 h 5291773"/>
                    <a:gd name="connsiteX84" fmla="*/ 1010377 w 6163030"/>
                    <a:gd name="connsiteY84" fmla="*/ 4446442 h 5291773"/>
                    <a:gd name="connsiteX85" fmla="*/ 1010377 w 6163030"/>
                    <a:gd name="connsiteY85" fmla="*/ 4317488 h 5291773"/>
                    <a:gd name="connsiteX86" fmla="*/ 881424 w 6163030"/>
                    <a:gd name="connsiteY86" fmla="*/ 4329211 h 5291773"/>
                    <a:gd name="connsiteX87" fmla="*/ 881424 w 6163030"/>
                    <a:gd name="connsiteY87" fmla="*/ 4235426 h 5291773"/>
                    <a:gd name="connsiteX88" fmla="*/ 717300 w 6163030"/>
                    <a:gd name="connsiteY88" fmla="*/ 4165088 h 5291773"/>
                    <a:gd name="connsiteX89" fmla="*/ 822808 w 6163030"/>
                    <a:gd name="connsiteY89" fmla="*/ 3965795 h 5291773"/>
                    <a:gd name="connsiteX90" fmla="*/ 940039 w 6163030"/>
                    <a:gd name="connsiteY90" fmla="*/ 3731334 h 5291773"/>
                    <a:gd name="connsiteX91" fmla="*/ 951762 w 6163030"/>
                    <a:gd name="connsiteY91" fmla="*/ 3567211 h 5291773"/>
                    <a:gd name="connsiteX92" fmla="*/ 1104162 w 6163030"/>
                    <a:gd name="connsiteY92" fmla="*/ 3391365 h 5291773"/>
                    <a:gd name="connsiteX93" fmla="*/ 1068993 w 6163030"/>
                    <a:gd name="connsiteY93" fmla="*/ 3168626 h 5291773"/>
                    <a:gd name="connsiteX94" fmla="*/ 881424 w 6163030"/>
                    <a:gd name="connsiteY94" fmla="*/ 3039672 h 5291773"/>
                    <a:gd name="connsiteX95" fmla="*/ 822808 w 6163030"/>
                    <a:gd name="connsiteY95" fmla="*/ 2934165 h 5291773"/>
                    <a:gd name="connsiteX96" fmla="*/ 775916 w 6163030"/>
                    <a:gd name="connsiteY96" fmla="*/ 3074842 h 5291773"/>
                    <a:gd name="connsiteX97" fmla="*/ 682131 w 6163030"/>
                    <a:gd name="connsiteY97" fmla="*/ 2992780 h 5291773"/>
                    <a:gd name="connsiteX98" fmla="*/ 553177 w 6163030"/>
                    <a:gd name="connsiteY98" fmla="*/ 3086565 h 5291773"/>
                    <a:gd name="connsiteX99" fmla="*/ 412500 w 6163030"/>
                    <a:gd name="connsiteY99" fmla="*/ 3145180 h 5291773"/>
                    <a:gd name="connsiteX100" fmla="*/ 224931 w 6163030"/>
                    <a:gd name="connsiteY100" fmla="*/ 2969334 h 5291773"/>
                    <a:gd name="connsiteX101" fmla="*/ 95977 w 6163030"/>
                    <a:gd name="connsiteY101" fmla="*/ 2840380 h 5291773"/>
                    <a:gd name="connsiteX102" fmla="*/ 166316 w 6163030"/>
                    <a:gd name="connsiteY102" fmla="*/ 2664534 h 5291773"/>
                    <a:gd name="connsiteX103" fmla="*/ 2193 w 6163030"/>
                    <a:gd name="connsiteY103" fmla="*/ 2512134 h 5291773"/>
                    <a:gd name="connsiteX104" fmla="*/ 306993 w 6163030"/>
                    <a:gd name="connsiteY104" fmla="*/ 2230780 h 5291773"/>
                    <a:gd name="connsiteX105" fmla="*/ 377331 w 6163030"/>
                    <a:gd name="connsiteY105" fmla="*/ 2090103 h 5291773"/>
                    <a:gd name="connsiteX106" fmla="*/ 459393 w 6163030"/>
                    <a:gd name="connsiteY106" fmla="*/ 2101826 h 5291773"/>
                    <a:gd name="connsiteX107" fmla="*/ 611793 w 6163030"/>
                    <a:gd name="connsiteY107" fmla="*/ 2242503 h 5291773"/>
                    <a:gd name="connsiteX108" fmla="*/ 811085 w 6163030"/>
                    <a:gd name="connsiteY108" fmla="*/ 2031488 h 5291773"/>
                    <a:gd name="connsiteX109" fmla="*/ 1045547 w 6163030"/>
                    <a:gd name="connsiteY109" fmla="*/ 2172165 h 5291773"/>
                    <a:gd name="connsiteX110" fmla="*/ 1209670 w 6163030"/>
                    <a:gd name="connsiteY110" fmla="*/ 2148719 h 5291773"/>
                    <a:gd name="connsiteX111" fmla="*/ 1315177 w 6163030"/>
                    <a:gd name="connsiteY111" fmla="*/ 2172165 h 5291773"/>
                    <a:gd name="connsiteX112" fmla="*/ 1373793 w 6163030"/>
                    <a:gd name="connsiteY112" fmla="*/ 2230780 h 5291773"/>
                    <a:gd name="connsiteX113" fmla="*/ 1573085 w 6163030"/>
                    <a:gd name="connsiteY113" fmla="*/ 2090103 h 5291773"/>
                    <a:gd name="connsiteX114" fmla="*/ 1690316 w 6163030"/>
                    <a:gd name="connsiteY114" fmla="*/ 2125272 h 5291773"/>
                    <a:gd name="connsiteX115" fmla="*/ 1678593 w 6163030"/>
                    <a:gd name="connsiteY115" fmla="*/ 1925980 h 5291773"/>
                    <a:gd name="connsiteX116" fmla="*/ 1842716 w 6163030"/>
                    <a:gd name="connsiteY116" fmla="*/ 1668072 h 5291773"/>
                    <a:gd name="connsiteX117" fmla="*/ 2100624 w 6163030"/>
                    <a:gd name="connsiteY117" fmla="*/ 1785303 h 5291773"/>
                    <a:gd name="connsiteX118" fmla="*/ 2206131 w 6163030"/>
                    <a:gd name="connsiteY118" fmla="*/ 1785303 h 5291773"/>
                    <a:gd name="connsiteX119" fmla="*/ 2663331 w 6163030"/>
                    <a:gd name="connsiteY119" fmla="*/ 1726688 h 5291773"/>
                    <a:gd name="connsiteX120" fmla="*/ 2827454 w 6163030"/>
                    <a:gd name="connsiteY120" fmla="*/ 1668072 h 5291773"/>
                    <a:gd name="connsiteX121" fmla="*/ 2886070 w 6163030"/>
                    <a:gd name="connsiteY121" fmla="*/ 1609457 h 5291773"/>
                    <a:gd name="connsiteX122" fmla="*/ 2815731 w 6163030"/>
                    <a:gd name="connsiteY122" fmla="*/ 1457057 h 5291773"/>
                    <a:gd name="connsiteX123" fmla="*/ 2710224 w 6163030"/>
                    <a:gd name="connsiteY123" fmla="*/ 1269488 h 5291773"/>
                    <a:gd name="connsiteX124" fmla="*/ 2440593 w 6163030"/>
                    <a:gd name="connsiteY124" fmla="*/ 1269488 h 5291773"/>
                    <a:gd name="connsiteX125" fmla="*/ 2381977 w 6163030"/>
                    <a:gd name="connsiteY125" fmla="*/ 1152257 h 5291773"/>
                    <a:gd name="connsiteX126" fmla="*/ 2241300 w 6163030"/>
                    <a:gd name="connsiteY126" fmla="*/ 1105365 h 5291773"/>
                    <a:gd name="connsiteX127" fmla="*/ 2124070 w 6163030"/>
                    <a:gd name="connsiteY127" fmla="*/ 1058472 h 5291773"/>
                    <a:gd name="connsiteX128" fmla="*/ 2065454 w 6163030"/>
                    <a:gd name="connsiteY128" fmla="*/ 824011 h 5291773"/>
                    <a:gd name="connsiteX129" fmla="*/ 2335085 w 6163030"/>
                    <a:gd name="connsiteY129" fmla="*/ 695057 h 5291773"/>
                    <a:gd name="connsiteX130" fmla="*/ 2510931 w 6163030"/>
                    <a:gd name="connsiteY130" fmla="*/ 554380 h 5291773"/>
                    <a:gd name="connsiteX131" fmla="*/ 2827454 w 6163030"/>
                    <a:gd name="connsiteY131" fmla="*/ 824011 h 5291773"/>
                    <a:gd name="connsiteX132" fmla="*/ 2944685 w 6163030"/>
                    <a:gd name="connsiteY132" fmla="*/ 870903 h 5291773"/>
                    <a:gd name="connsiteX133" fmla="*/ 2979854 w 6163030"/>
                    <a:gd name="connsiteY133" fmla="*/ 753672 h 5291773"/>
                    <a:gd name="connsiteX134" fmla="*/ 2991577 w 6163030"/>
                    <a:gd name="connsiteY134" fmla="*/ 519211 h 5291773"/>
                    <a:gd name="connsiteX135" fmla="*/ 3120531 w 6163030"/>
                    <a:gd name="connsiteY135" fmla="*/ 507488 h 5291773"/>
                    <a:gd name="connsiteX136" fmla="*/ 3167424 w 6163030"/>
                    <a:gd name="connsiteY136" fmla="*/ 718503 h 5291773"/>
                    <a:gd name="connsiteX137" fmla="*/ 3120531 w 6163030"/>
                    <a:gd name="connsiteY137" fmla="*/ 859180 h 5291773"/>
                    <a:gd name="connsiteX138" fmla="*/ 3272931 w 6163030"/>
                    <a:gd name="connsiteY138" fmla="*/ 812288 h 5291773"/>
                    <a:gd name="connsiteX139" fmla="*/ 3319824 w 6163030"/>
                    <a:gd name="connsiteY139" fmla="*/ 659888 h 5291773"/>
                    <a:gd name="connsiteX140" fmla="*/ 3425331 w 6163030"/>
                    <a:gd name="connsiteY140" fmla="*/ 484042 h 5291773"/>
                    <a:gd name="connsiteX141" fmla="*/ 3530839 w 6163030"/>
                    <a:gd name="connsiteY141" fmla="*/ 507488 h 5291773"/>
                    <a:gd name="connsiteX142" fmla="*/ 3683239 w 6163030"/>
                    <a:gd name="connsiteY142" fmla="*/ 401980 h 5291773"/>
                    <a:gd name="connsiteX143" fmla="*/ 3753577 w 6163030"/>
                    <a:gd name="connsiteY143" fmla="*/ 460595 h 5291773"/>
                    <a:gd name="connsiteX144" fmla="*/ 3894254 w 6163030"/>
                    <a:gd name="connsiteY144" fmla="*/ 448872 h 5291773"/>
                    <a:gd name="connsiteX145" fmla="*/ 3929424 w 6163030"/>
                    <a:gd name="connsiteY145" fmla="*/ 237857 h 5291773"/>
                    <a:gd name="connsiteX146" fmla="*/ 4105270 w 6163030"/>
                    <a:gd name="connsiteY146" fmla="*/ 3395 h 5291773"/>
                    <a:gd name="connsiteX147" fmla="*/ 4339731 w 6163030"/>
                    <a:gd name="connsiteY147" fmla="*/ 108903 h 5291773"/>
                    <a:gd name="connsiteX148" fmla="*/ 4374900 w 6163030"/>
                    <a:gd name="connsiteY148" fmla="*/ 249580 h 5291773"/>
                    <a:gd name="connsiteX149" fmla="*/ 4468685 w 6163030"/>
                    <a:gd name="connsiteY149" fmla="*/ 319919 h 5291773"/>
                    <a:gd name="connsiteX150" fmla="*/ 4667977 w 6163030"/>
                    <a:gd name="connsiteY150" fmla="*/ 190965 h 5291773"/>
                    <a:gd name="connsiteX151" fmla="*/ 4902439 w 6163030"/>
                    <a:gd name="connsiteY151" fmla="*/ 202688 h 5291773"/>
                    <a:gd name="connsiteX152" fmla="*/ 4937608 w 6163030"/>
                    <a:gd name="connsiteY152" fmla="*/ 413703 h 5291773"/>
                    <a:gd name="connsiteX153" fmla="*/ 4949331 w 6163030"/>
                    <a:gd name="connsiteY153" fmla="*/ 612995 h 5291773"/>
                    <a:gd name="connsiteX154" fmla="*/ 4902439 w 6163030"/>
                    <a:gd name="connsiteY154" fmla="*/ 706780 h 5291773"/>
                    <a:gd name="connsiteX155" fmla="*/ 5207239 w 6163030"/>
                    <a:gd name="connsiteY155" fmla="*/ 706780 h 5291773"/>
                    <a:gd name="connsiteX156" fmla="*/ 5172070 w 6163030"/>
                    <a:gd name="connsiteY156" fmla="*/ 894349 h 5291773"/>
                    <a:gd name="connsiteX157" fmla="*/ 5277577 w 6163030"/>
                    <a:gd name="connsiteY157" fmla="*/ 1046749 h 5291773"/>
                    <a:gd name="connsiteX158" fmla="*/ 5277577 w 6163030"/>
                    <a:gd name="connsiteY158" fmla="*/ 859180 h 5291773"/>
                    <a:gd name="connsiteX159" fmla="*/ 5347916 w 6163030"/>
                    <a:gd name="connsiteY159" fmla="*/ 906072 h 5291773"/>
                    <a:gd name="connsiteX160" fmla="*/ 5359639 w 6163030"/>
                    <a:gd name="connsiteY160" fmla="*/ 1058472 h 5291773"/>
                    <a:gd name="connsiteX161" fmla="*/ 5371362 w 6163030"/>
                    <a:gd name="connsiteY161" fmla="*/ 1187426 h 5291773"/>
                    <a:gd name="connsiteX162" fmla="*/ 5582377 w 6163030"/>
                    <a:gd name="connsiteY162" fmla="*/ 1187426 h 5291773"/>
                    <a:gd name="connsiteX163" fmla="*/ 5758224 w 6163030"/>
                    <a:gd name="connsiteY163" fmla="*/ 1023303 h 5291773"/>
                    <a:gd name="connsiteX164" fmla="*/ 5922347 w 6163030"/>
                    <a:gd name="connsiteY164" fmla="*/ 824011 h 5291773"/>
                    <a:gd name="connsiteX165" fmla="*/ 5910624 w 6163030"/>
                    <a:gd name="connsiteY165" fmla="*/ 1035026 h 5291773"/>
                    <a:gd name="connsiteX166" fmla="*/ 5980962 w 6163030"/>
                    <a:gd name="connsiteY166" fmla="*/ 1199149 h 5291773"/>
                    <a:gd name="connsiteX167" fmla="*/ 5957516 w 6163030"/>
                    <a:gd name="connsiteY167" fmla="*/ 1750134 h 5291773"/>
                    <a:gd name="connsiteX168" fmla="*/ 6086470 w 6163030"/>
                    <a:gd name="connsiteY168" fmla="*/ 1820472 h 5291773"/>
                    <a:gd name="connsiteX0" fmla="*/ 6091452 w 6163030"/>
                    <a:gd name="connsiteY0" fmla="*/ 1817737 h 5291773"/>
                    <a:gd name="connsiteX1" fmla="*/ 6109916 w 6163030"/>
                    <a:gd name="connsiteY1" fmla="*/ 1867365 h 5291773"/>
                    <a:gd name="connsiteX2" fmla="*/ 5910624 w 6163030"/>
                    <a:gd name="connsiteY2" fmla="*/ 1996319 h 5291773"/>
                    <a:gd name="connsiteX3" fmla="*/ 5922347 w 6163030"/>
                    <a:gd name="connsiteY3" fmla="*/ 2101826 h 5291773"/>
                    <a:gd name="connsiteX4" fmla="*/ 5816839 w 6163030"/>
                    <a:gd name="connsiteY4" fmla="*/ 2078380 h 5291773"/>
                    <a:gd name="connsiteX5" fmla="*/ 5687885 w 6163030"/>
                    <a:gd name="connsiteY5" fmla="*/ 2113549 h 5291773"/>
                    <a:gd name="connsiteX6" fmla="*/ 5664439 w 6163030"/>
                    <a:gd name="connsiteY6" fmla="*/ 2207334 h 5291773"/>
                    <a:gd name="connsiteX7" fmla="*/ 5582377 w 6163030"/>
                    <a:gd name="connsiteY7" fmla="*/ 2301119 h 5291773"/>
                    <a:gd name="connsiteX8" fmla="*/ 5476870 w 6163030"/>
                    <a:gd name="connsiteY8" fmla="*/ 2383180 h 5291773"/>
                    <a:gd name="connsiteX9" fmla="*/ 5465147 w 6163030"/>
                    <a:gd name="connsiteY9" fmla="*/ 2500411 h 5291773"/>
                    <a:gd name="connsiteX10" fmla="*/ 5652716 w 6163030"/>
                    <a:gd name="connsiteY10" fmla="*/ 2512134 h 5291773"/>
                    <a:gd name="connsiteX11" fmla="*/ 5769947 w 6163030"/>
                    <a:gd name="connsiteY11" fmla="*/ 2453519 h 5291773"/>
                    <a:gd name="connsiteX12" fmla="*/ 5816839 w 6163030"/>
                    <a:gd name="connsiteY12" fmla="*/ 2500411 h 5291773"/>
                    <a:gd name="connsiteX13" fmla="*/ 6039577 w 6163030"/>
                    <a:gd name="connsiteY13" fmla="*/ 2418349 h 5291773"/>
                    <a:gd name="connsiteX14" fmla="*/ 6156808 w 6163030"/>
                    <a:gd name="connsiteY14" fmla="*/ 2570749 h 5291773"/>
                    <a:gd name="connsiteX15" fmla="*/ 6121639 w 6163030"/>
                    <a:gd name="connsiteY15" fmla="*/ 2746595 h 5291773"/>
                    <a:gd name="connsiteX16" fmla="*/ 6156808 w 6163030"/>
                    <a:gd name="connsiteY16" fmla="*/ 2898995 h 5291773"/>
                    <a:gd name="connsiteX17" fmla="*/ 5969239 w 6163030"/>
                    <a:gd name="connsiteY17" fmla="*/ 2981057 h 5291773"/>
                    <a:gd name="connsiteX18" fmla="*/ 6027854 w 6163030"/>
                    <a:gd name="connsiteY18" fmla="*/ 3145180 h 5291773"/>
                    <a:gd name="connsiteX19" fmla="*/ 5934070 w 6163030"/>
                    <a:gd name="connsiteY19" fmla="*/ 3274134 h 5291773"/>
                    <a:gd name="connsiteX20" fmla="*/ 5898900 w 6163030"/>
                    <a:gd name="connsiteY20" fmla="*/ 3438257 h 5291773"/>
                    <a:gd name="connsiteX21" fmla="*/ 6098193 w 6163030"/>
                    <a:gd name="connsiteY21" fmla="*/ 3438257 h 5291773"/>
                    <a:gd name="connsiteX22" fmla="*/ 6109916 w 6163030"/>
                    <a:gd name="connsiteY22" fmla="*/ 3578934 h 5291773"/>
                    <a:gd name="connsiteX23" fmla="*/ 6109916 w 6163030"/>
                    <a:gd name="connsiteY23" fmla="*/ 3707888 h 5291773"/>
                    <a:gd name="connsiteX24" fmla="*/ 6039577 w 6163030"/>
                    <a:gd name="connsiteY24" fmla="*/ 3907180 h 5291773"/>
                    <a:gd name="connsiteX25" fmla="*/ 5957516 w 6163030"/>
                    <a:gd name="connsiteY25" fmla="*/ 4071303 h 5291773"/>
                    <a:gd name="connsiteX26" fmla="*/ 5805116 w 6163030"/>
                    <a:gd name="connsiteY26" fmla="*/ 4024411 h 5291773"/>
                    <a:gd name="connsiteX27" fmla="*/ 5570654 w 6163030"/>
                    <a:gd name="connsiteY27" fmla="*/ 4000965 h 5291773"/>
                    <a:gd name="connsiteX28" fmla="*/ 5558931 w 6163030"/>
                    <a:gd name="connsiteY28" fmla="*/ 4071303 h 5291773"/>
                    <a:gd name="connsiteX29" fmla="*/ 5711331 w 6163030"/>
                    <a:gd name="connsiteY29" fmla="*/ 4106472 h 5291773"/>
                    <a:gd name="connsiteX30" fmla="*/ 5629270 w 6163030"/>
                    <a:gd name="connsiteY30" fmla="*/ 4223703 h 5291773"/>
                    <a:gd name="connsiteX31" fmla="*/ 5558931 w 6163030"/>
                    <a:gd name="connsiteY31" fmla="*/ 4294042 h 5291773"/>
                    <a:gd name="connsiteX32" fmla="*/ 5406531 w 6163030"/>
                    <a:gd name="connsiteY32" fmla="*/ 4223703 h 5291773"/>
                    <a:gd name="connsiteX33" fmla="*/ 5324470 w 6163030"/>
                    <a:gd name="connsiteY33" fmla="*/ 4153365 h 5291773"/>
                    <a:gd name="connsiteX34" fmla="*/ 5289300 w 6163030"/>
                    <a:gd name="connsiteY34" fmla="*/ 4282319 h 5291773"/>
                    <a:gd name="connsiteX35" fmla="*/ 5218962 w 6163030"/>
                    <a:gd name="connsiteY35" fmla="*/ 4364380 h 5291773"/>
                    <a:gd name="connsiteX36" fmla="*/ 5195516 w 6163030"/>
                    <a:gd name="connsiteY36" fmla="*/ 4528503 h 5291773"/>
                    <a:gd name="connsiteX37" fmla="*/ 5078285 w 6163030"/>
                    <a:gd name="connsiteY37" fmla="*/ 4387826 h 5291773"/>
                    <a:gd name="connsiteX38" fmla="*/ 4961054 w 6163030"/>
                    <a:gd name="connsiteY38" fmla="*/ 4340934 h 5291773"/>
                    <a:gd name="connsiteX39" fmla="*/ 4925885 w 6163030"/>
                    <a:gd name="connsiteY39" fmla="*/ 4270595 h 5291773"/>
                    <a:gd name="connsiteX40" fmla="*/ 4855547 w 6163030"/>
                    <a:gd name="connsiteY40" fmla="*/ 4434719 h 5291773"/>
                    <a:gd name="connsiteX41" fmla="*/ 4726593 w 6163030"/>
                    <a:gd name="connsiteY41" fmla="*/ 4364380 h 5291773"/>
                    <a:gd name="connsiteX42" fmla="*/ 4714870 w 6163030"/>
                    <a:gd name="connsiteY42" fmla="*/ 4551949 h 5291773"/>
                    <a:gd name="connsiteX43" fmla="*/ 4632808 w 6163030"/>
                    <a:gd name="connsiteY43" fmla="*/ 4657457 h 5291773"/>
                    <a:gd name="connsiteX44" fmla="*/ 4421793 w 6163030"/>
                    <a:gd name="connsiteY44" fmla="*/ 4739519 h 5291773"/>
                    <a:gd name="connsiteX45" fmla="*/ 4304562 w 6163030"/>
                    <a:gd name="connsiteY45" fmla="*/ 4598842 h 5291773"/>
                    <a:gd name="connsiteX46" fmla="*/ 4222500 w 6163030"/>
                    <a:gd name="connsiteY46" fmla="*/ 4610565 h 5291773"/>
                    <a:gd name="connsiteX47" fmla="*/ 4199054 w 6163030"/>
                    <a:gd name="connsiteY47" fmla="*/ 4657457 h 5291773"/>
                    <a:gd name="connsiteX48" fmla="*/ 4175608 w 6163030"/>
                    <a:gd name="connsiteY48" fmla="*/ 4505057 h 5291773"/>
                    <a:gd name="connsiteX49" fmla="*/ 4034931 w 6163030"/>
                    <a:gd name="connsiteY49" fmla="*/ 4610565 h 5291773"/>
                    <a:gd name="connsiteX50" fmla="*/ 3976316 w 6163030"/>
                    <a:gd name="connsiteY50" fmla="*/ 4528503 h 5291773"/>
                    <a:gd name="connsiteX51" fmla="*/ 3882531 w 6163030"/>
                    <a:gd name="connsiteY51" fmla="*/ 4364380 h 5291773"/>
                    <a:gd name="connsiteX52" fmla="*/ 3777024 w 6163030"/>
                    <a:gd name="connsiteY52" fmla="*/ 4223703 h 5291773"/>
                    <a:gd name="connsiteX53" fmla="*/ 3589454 w 6163030"/>
                    <a:gd name="connsiteY53" fmla="*/ 4294042 h 5291773"/>
                    <a:gd name="connsiteX54" fmla="*/ 3554285 w 6163030"/>
                    <a:gd name="connsiteY54" fmla="*/ 4399549 h 5291773"/>
                    <a:gd name="connsiteX55" fmla="*/ 3519116 w 6163030"/>
                    <a:gd name="connsiteY55" fmla="*/ 4434719 h 5291773"/>
                    <a:gd name="connsiteX56" fmla="*/ 3542562 w 6163030"/>
                    <a:gd name="connsiteY56" fmla="*/ 4622288 h 5291773"/>
                    <a:gd name="connsiteX57" fmla="*/ 3401885 w 6163030"/>
                    <a:gd name="connsiteY57" fmla="*/ 4657457 h 5291773"/>
                    <a:gd name="connsiteX58" fmla="*/ 3272931 w 6163030"/>
                    <a:gd name="connsiteY58" fmla="*/ 4692626 h 5291773"/>
                    <a:gd name="connsiteX59" fmla="*/ 3143977 w 6163030"/>
                    <a:gd name="connsiteY59" fmla="*/ 4692626 h 5291773"/>
                    <a:gd name="connsiteX60" fmla="*/ 3061916 w 6163030"/>
                    <a:gd name="connsiteY60" fmla="*/ 4809857 h 5291773"/>
                    <a:gd name="connsiteX61" fmla="*/ 2886070 w 6163030"/>
                    <a:gd name="connsiteY61" fmla="*/ 4903642 h 5291773"/>
                    <a:gd name="connsiteX62" fmla="*/ 2686777 w 6163030"/>
                    <a:gd name="connsiteY62" fmla="*/ 4903642 h 5291773"/>
                    <a:gd name="connsiteX63" fmla="*/ 2733670 w 6163030"/>
                    <a:gd name="connsiteY63" fmla="*/ 4997426 h 5291773"/>
                    <a:gd name="connsiteX64" fmla="*/ 2663331 w 6163030"/>
                    <a:gd name="connsiteY64" fmla="*/ 5149826 h 5291773"/>
                    <a:gd name="connsiteX65" fmla="*/ 2510931 w 6163030"/>
                    <a:gd name="connsiteY65" fmla="*/ 5278780 h 5291773"/>
                    <a:gd name="connsiteX66" fmla="*/ 2393700 w 6163030"/>
                    <a:gd name="connsiteY66" fmla="*/ 5184995 h 5291773"/>
                    <a:gd name="connsiteX67" fmla="*/ 2264747 w 6163030"/>
                    <a:gd name="connsiteY67" fmla="*/ 5208442 h 5291773"/>
                    <a:gd name="connsiteX68" fmla="*/ 2124070 w 6163030"/>
                    <a:gd name="connsiteY68" fmla="*/ 5102934 h 5291773"/>
                    <a:gd name="connsiteX69" fmla="*/ 1948224 w 6163030"/>
                    <a:gd name="connsiteY69" fmla="*/ 5126380 h 5291773"/>
                    <a:gd name="connsiteX70" fmla="*/ 1913054 w 6163030"/>
                    <a:gd name="connsiteY70" fmla="*/ 4962257 h 5291773"/>
                    <a:gd name="connsiteX71" fmla="*/ 1748931 w 6163030"/>
                    <a:gd name="connsiteY71" fmla="*/ 4962257 h 5291773"/>
                    <a:gd name="connsiteX72" fmla="*/ 1690316 w 6163030"/>
                    <a:gd name="connsiteY72" fmla="*/ 4880195 h 5291773"/>
                    <a:gd name="connsiteX73" fmla="*/ 1526193 w 6163030"/>
                    <a:gd name="connsiteY73" fmla="*/ 5044319 h 5291773"/>
                    <a:gd name="connsiteX74" fmla="*/ 1467577 w 6163030"/>
                    <a:gd name="connsiteY74" fmla="*/ 5149826 h 5291773"/>
                    <a:gd name="connsiteX75" fmla="*/ 1350347 w 6163030"/>
                    <a:gd name="connsiteY75" fmla="*/ 5184995 h 5291773"/>
                    <a:gd name="connsiteX76" fmla="*/ 1256562 w 6163030"/>
                    <a:gd name="connsiteY76" fmla="*/ 5290503 h 5291773"/>
                    <a:gd name="connsiteX77" fmla="*/ 1068993 w 6163030"/>
                    <a:gd name="connsiteY77" fmla="*/ 5231888 h 5291773"/>
                    <a:gd name="connsiteX78" fmla="*/ 975208 w 6163030"/>
                    <a:gd name="connsiteY78" fmla="*/ 5067765 h 5291773"/>
                    <a:gd name="connsiteX79" fmla="*/ 1162777 w 6163030"/>
                    <a:gd name="connsiteY79" fmla="*/ 4915365 h 5291773"/>
                    <a:gd name="connsiteX80" fmla="*/ 1151054 w 6163030"/>
                    <a:gd name="connsiteY80" fmla="*/ 4798134 h 5291773"/>
                    <a:gd name="connsiteX81" fmla="*/ 1221393 w 6163030"/>
                    <a:gd name="connsiteY81" fmla="*/ 4716072 h 5291773"/>
                    <a:gd name="connsiteX82" fmla="*/ 1291731 w 6163030"/>
                    <a:gd name="connsiteY82" fmla="*/ 4657457 h 5291773"/>
                    <a:gd name="connsiteX83" fmla="*/ 1209670 w 6163030"/>
                    <a:gd name="connsiteY83" fmla="*/ 4563672 h 5291773"/>
                    <a:gd name="connsiteX84" fmla="*/ 1010377 w 6163030"/>
                    <a:gd name="connsiteY84" fmla="*/ 4446442 h 5291773"/>
                    <a:gd name="connsiteX85" fmla="*/ 1010377 w 6163030"/>
                    <a:gd name="connsiteY85" fmla="*/ 4317488 h 5291773"/>
                    <a:gd name="connsiteX86" fmla="*/ 881424 w 6163030"/>
                    <a:gd name="connsiteY86" fmla="*/ 4329211 h 5291773"/>
                    <a:gd name="connsiteX87" fmla="*/ 881424 w 6163030"/>
                    <a:gd name="connsiteY87" fmla="*/ 4235426 h 5291773"/>
                    <a:gd name="connsiteX88" fmla="*/ 717300 w 6163030"/>
                    <a:gd name="connsiteY88" fmla="*/ 4165088 h 5291773"/>
                    <a:gd name="connsiteX89" fmla="*/ 822808 w 6163030"/>
                    <a:gd name="connsiteY89" fmla="*/ 3965795 h 5291773"/>
                    <a:gd name="connsiteX90" fmla="*/ 940039 w 6163030"/>
                    <a:gd name="connsiteY90" fmla="*/ 3731334 h 5291773"/>
                    <a:gd name="connsiteX91" fmla="*/ 951762 w 6163030"/>
                    <a:gd name="connsiteY91" fmla="*/ 3567211 h 5291773"/>
                    <a:gd name="connsiteX92" fmla="*/ 1104162 w 6163030"/>
                    <a:gd name="connsiteY92" fmla="*/ 3391365 h 5291773"/>
                    <a:gd name="connsiteX93" fmla="*/ 1068993 w 6163030"/>
                    <a:gd name="connsiteY93" fmla="*/ 3168626 h 5291773"/>
                    <a:gd name="connsiteX94" fmla="*/ 881424 w 6163030"/>
                    <a:gd name="connsiteY94" fmla="*/ 3039672 h 5291773"/>
                    <a:gd name="connsiteX95" fmla="*/ 822808 w 6163030"/>
                    <a:gd name="connsiteY95" fmla="*/ 2934165 h 5291773"/>
                    <a:gd name="connsiteX96" fmla="*/ 775916 w 6163030"/>
                    <a:gd name="connsiteY96" fmla="*/ 3074842 h 5291773"/>
                    <a:gd name="connsiteX97" fmla="*/ 682131 w 6163030"/>
                    <a:gd name="connsiteY97" fmla="*/ 2992780 h 5291773"/>
                    <a:gd name="connsiteX98" fmla="*/ 553177 w 6163030"/>
                    <a:gd name="connsiteY98" fmla="*/ 3086565 h 5291773"/>
                    <a:gd name="connsiteX99" fmla="*/ 412500 w 6163030"/>
                    <a:gd name="connsiteY99" fmla="*/ 3145180 h 5291773"/>
                    <a:gd name="connsiteX100" fmla="*/ 224931 w 6163030"/>
                    <a:gd name="connsiteY100" fmla="*/ 2969334 h 5291773"/>
                    <a:gd name="connsiteX101" fmla="*/ 95977 w 6163030"/>
                    <a:gd name="connsiteY101" fmla="*/ 2840380 h 5291773"/>
                    <a:gd name="connsiteX102" fmla="*/ 166316 w 6163030"/>
                    <a:gd name="connsiteY102" fmla="*/ 2664534 h 5291773"/>
                    <a:gd name="connsiteX103" fmla="*/ 2193 w 6163030"/>
                    <a:gd name="connsiteY103" fmla="*/ 2512134 h 5291773"/>
                    <a:gd name="connsiteX104" fmla="*/ 306993 w 6163030"/>
                    <a:gd name="connsiteY104" fmla="*/ 2230780 h 5291773"/>
                    <a:gd name="connsiteX105" fmla="*/ 377331 w 6163030"/>
                    <a:gd name="connsiteY105" fmla="*/ 2090103 h 5291773"/>
                    <a:gd name="connsiteX106" fmla="*/ 459393 w 6163030"/>
                    <a:gd name="connsiteY106" fmla="*/ 2101826 h 5291773"/>
                    <a:gd name="connsiteX107" fmla="*/ 611793 w 6163030"/>
                    <a:gd name="connsiteY107" fmla="*/ 2242503 h 5291773"/>
                    <a:gd name="connsiteX108" fmla="*/ 811085 w 6163030"/>
                    <a:gd name="connsiteY108" fmla="*/ 2031488 h 5291773"/>
                    <a:gd name="connsiteX109" fmla="*/ 1045547 w 6163030"/>
                    <a:gd name="connsiteY109" fmla="*/ 2172165 h 5291773"/>
                    <a:gd name="connsiteX110" fmla="*/ 1209670 w 6163030"/>
                    <a:gd name="connsiteY110" fmla="*/ 2148719 h 5291773"/>
                    <a:gd name="connsiteX111" fmla="*/ 1315177 w 6163030"/>
                    <a:gd name="connsiteY111" fmla="*/ 2172165 h 5291773"/>
                    <a:gd name="connsiteX112" fmla="*/ 1373793 w 6163030"/>
                    <a:gd name="connsiteY112" fmla="*/ 2230780 h 5291773"/>
                    <a:gd name="connsiteX113" fmla="*/ 1573085 w 6163030"/>
                    <a:gd name="connsiteY113" fmla="*/ 2090103 h 5291773"/>
                    <a:gd name="connsiteX114" fmla="*/ 1690316 w 6163030"/>
                    <a:gd name="connsiteY114" fmla="*/ 2125272 h 5291773"/>
                    <a:gd name="connsiteX115" fmla="*/ 1678593 w 6163030"/>
                    <a:gd name="connsiteY115" fmla="*/ 1925980 h 5291773"/>
                    <a:gd name="connsiteX116" fmla="*/ 1842716 w 6163030"/>
                    <a:gd name="connsiteY116" fmla="*/ 1668072 h 5291773"/>
                    <a:gd name="connsiteX117" fmla="*/ 2100624 w 6163030"/>
                    <a:gd name="connsiteY117" fmla="*/ 1785303 h 5291773"/>
                    <a:gd name="connsiteX118" fmla="*/ 2206131 w 6163030"/>
                    <a:gd name="connsiteY118" fmla="*/ 1785303 h 5291773"/>
                    <a:gd name="connsiteX119" fmla="*/ 2663331 w 6163030"/>
                    <a:gd name="connsiteY119" fmla="*/ 1726688 h 5291773"/>
                    <a:gd name="connsiteX120" fmla="*/ 2827454 w 6163030"/>
                    <a:gd name="connsiteY120" fmla="*/ 1668072 h 5291773"/>
                    <a:gd name="connsiteX121" fmla="*/ 2886070 w 6163030"/>
                    <a:gd name="connsiteY121" fmla="*/ 1609457 h 5291773"/>
                    <a:gd name="connsiteX122" fmla="*/ 2815731 w 6163030"/>
                    <a:gd name="connsiteY122" fmla="*/ 1457057 h 5291773"/>
                    <a:gd name="connsiteX123" fmla="*/ 2710224 w 6163030"/>
                    <a:gd name="connsiteY123" fmla="*/ 1269488 h 5291773"/>
                    <a:gd name="connsiteX124" fmla="*/ 2440593 w 6163030"/>
                    <a:gd name="connsiteY124" fmla="*/ 1269488 h 5291773"/>
                    <a:gd name="connsiteX125" fmla="*/ 2381977 w 6163030"/>
                    <a:gd name="connsiteY125" fmla="*/ 1152257 h 5291773"/>
                    <a:gd name="connsiteX126" fmla="*/ 2241300 w 6163030"/>
                    <a:gd name="connsiteY126" fmla="*/ 1105365 h 5291773"/>
                    <a:gd name="connsiteX127" fmla="*/ 2124070 w 6163030"/>
                    <a:gd name="connsiteY127" fmla="*/ 1058472 h 5291773"/>
                    <a:gd name="connsiteX128" fmla="*/ 2065454 w 6163030"/>
                    <a:gd name="connsiteY128" fmla="*/ 824011 h 5291773"/>
                    <a:gd name="connsiteX129" fmla="*/ 2335085 w 6163030"/>
                    <a:gd name="connsiteY129" fmla="*/ 695057 h 5291773"/>
                    <a:gd name="connsiteX130" fmla="*/ 2510931 w 6163030"/>
                    <a:gd name="connsiteY130" fmla="*/ 554380 h 5291773"/>
                    <a:gd name="connsiteX131" fmla="*/ 2827454 w 6163030"/>
                    <a:gd name="connsiteY131" fmla="*/ 824011 h 5291773"/>
                    <a:gd name="connsiteX132" fmla="*/ 2944685 w 6163030"/>
                    <a:gd name="connsiteY132" fmla="*/ 870903 h 5291773"/>
                    <a:gd name="connsiteX133" fmla="*/ 2979854 w 6163030"/>
                    <a:gd name="connsiteY133" fmla="*/ 753672 h 5291773"/>
                    <a:gd name="connsiteX134" fmla="*/ 2991577 w 6163030"/>
                    <a:gd name="connsiteY134" fmla="*/ 519211 h 5291773"/>
                    <a:gd name="connsiteX135" fmla="*/ 3120531 w 6163030"/>
                    <a:gd name="connsiteY135" fmla="*/ 507488 h 5291773"/>
                    <a:gd name="connsiteX136" fmla="*/ 3167424 w 6163030"/>
                    <a:gd name="connsiteY136" fmla="*/ 718503 h 5291773"/>
                    <a:gd name="connsiteX137" fmla="*/ 3120531 w 6163030"/>
                    <a:gd name="connsiteY137" fmla="*/ 859180 h 5291773"/>
                    <a:gd name="connsiteX138" fmla="*/ 3272931 w 6163030"/>
                    <a:gd name="connsiteY138" fmla="*/ 812288 h 5291773"/>
                    <a:gd name="connsiteX139" fmla="*/ 3319824 w 6163030"/>
                    <a:gd name="connsiteY139" fmla="*/ 659888 h 5291773"/>
                    <a:gd name="connsiteX140" fmla="*/ 3425331 w 6163030"/>
                    <a:gd name="connsiteY140" fmla="*/ 484042 h 5291773"/>
                    <a:gd name="connsiteX141" fmla="*/ 3530839 w 6163030"/>
                    <a:gd name="connsiteY141" fmla="*/ 507488 h 5291773"/>
                    <a:gd name="connsiteX142" fmla="*/ 3683239 w 6163030"/>
                    <a:gd name="connsiteY142" fmla="*/ 401980 h 5291773"/>
                    <a:gd name="connsiteX143" fmla="*/ 3753577 w 6163030"/>
                    <a:gd name="connsiteY143" fmla="*/ 460595 h 5291773"/>
                    <a:gd name="connsiteX144" fmla="*/ 3894254 w 6163030"/>
                    <a:gd name="connsiteY144" fmla="*/ 448872 h 5291773"/>
                    <a:gd name="connsiteX145" fmla="*/ 3929424 w 6163030"/>
                    <a:gd name="connsiteY145" fmla="*/ 237857 h 5291773"/>
                    <a:gd name="connsiteX146" fmla="*/ 4105270 w 6163030"/>
                    <a:gd name="connsiteY146" fmla="*/ 3395 h 5291773"/>
                    <a:gd name="connsiteX147" fmla="*/ 4339731 w 6163030"/>
                    <a:gd name="connsiteY147" fmla="*/ 108903 h 5291773"/>
                    <a:gd name="connsiteX148" fmla="*/ 4374900 w 6163030"/>
                    <a:gd name="connsiteY148" fmla="*/ 249580 h 5291773"/>
                    <a:gd name="connsiteX149" fmla="*/ 4468685 w 6163030"/>
                    <a:gd name="connsiteY149" fmla="*/ 319919 h 5291773"/>
                    <a:gd name="connsiteX150" fmla="*/ 4667977 w 6163030"/>
                    <a:gd name="connsiteY150" fmla="*/ 190965 h 5291773"/>
                    <a:gd name="connsiteX151" fmla="*/ 4902439 w 6163030"/>
                    <a:gd name="connsiteY151" fmla="*/ 202688 h 5291773"/>
                    <a:gd name="connsiteX152" fmla="*/ 4937608 w 6163030"/>
                    <a:gd name="connsiteY152" fmla="*/ 413703 h 5291773"/>
                    <a:gd name="connsiteX153" fmla="*/ 4949331 w 6163030"/>
                    <a:gd name="connsiteY153" fmla="*/ 612995 h 5291773"/>
                    <a:gd name="connsiteX154" fmla="*/ 4902439 w 6163030"/>
                    <a:gd name="connsiteY154" fmla="*/ 706780 h 5291773"/>
                    <a:gd name="connsiteX155" fmla="*/ 5207239 w 6163030"/>
                    <a:gd name="connsiteY155" fmla="*/ 706780 h 5291773"/>
                    <a:gd name="connsiteX156" fmla="*/ 5172070 w 6163030"/>
                    <a:gd name="connsiteY156" fmla="*/ 894349 h 5291773"/>
                    <a:gd name="connsiteX157" fmla="*/ 5277577 w 6163030"/>
                    <a:gd name="connsiteY157" fmla="*/ 1046749 h 5291773"/>
                    <a:gd name="connsiteX158" fmla="*/ 5277577 w 6163030"/>
                    <a:gd name="connsiteY158" fmla="*/ 859180 h 5291773"/>
                    <a:gd name="connsiteX159" fmla="*/ 5347916 w 6163030"/>
                    <a:gd name="connsiteY159" fmla="*/ 906072 h 5291773"/>
                    <a:gd name="connsiteX160" fmla="*/ 5359639 w 6163030"/>
                    <a:gd name="connsiteY160" fmla="*/ 1058472 h 5291773"/>
                    <a:gd name="connsiteX161" fmla="*/ 5371362 w 6163030"/>
                    <a:gd name="connsiteY161" fmla="*/ 1187426 h 5291773"/>
                    <a:gd name="connsiteX162" fmla="*/ 5582377 w 6163030"/>
                    <a:gd name="connsiteY162" fmla="*/ 1187426 h 5291773"/>
                    <a:gd name="connsiteX163" fmla="*/ 5758224 w 6163030"/>
                    <a:gd name="connsiteY163" fmla="*/ 1023303 h 5291773"/>
                    <a:gd name="connsiteX164" fmla="*/ 5922347 w 6163030"/>
                    <a:gd name="connsiteY164" fmla="*/ 824011 h 5291773"/>
                    <a:gd name="connsiteX165" fmla="*/ 5910624 w 6163030"/>
                    <a:gd name="connsiteY165" fmla="*/ 1035026 h 5291773"/>
                    <a:gd name="connsiteX166" fmla="*/ 5980962 w 6163030"/>
                    <a:gd name="connsiteY166" fmla="*/ 1199149 h 5291773"/>
                    <a:gd name="connsiteX167" fmla="*/ 5957516 w 6163030"/>
                    <a:gd name="connsiteY167" fmla="*/ 1750134 h 5291773"/>
                    <a:gd name="connsiteX168" fmla="*/ 6086470 w 6163030"/>
                    <a:gd name="connsiteY168" fmla="*/ 1820472 h 5291773"/>
                    <a:gd name="connsiteX0" fmla="*/ 6091452 w 6163030"/>
                    <a:gd name="connsiteY0" fmla="*/ 1817737 h 5291773"/>
                    <a:gd name="connsiteX1" fmla="*/ 6109916 w 6163030"/>
                    <a:gd name="connsiteY1" fmla="*/ 1867365 h 5291773"/>
                    <a:gd name="connsiteX2" fmla="*/ 5910624 w 6163030"/>
                    <a:gd name="connsiteY2" fmla="*/ 1996319 h 5291773"/>
                    <a:gd name="connsiteX3" fmla="*/ 5922347 w 6163030"/>
                    <a:gd name="connsiteY3" fmla="*/ 2101826 h 5291773"/>
                    <a:gd name="connsiteX4" fmla="*/ 5816839 w 6163030"/>
                    <a:gd name="connsiteY4" fmla="*/ 2078380 h 5291773"/>
                    <a:gd name="connsiteX5" fmla="*/ 5687885 w 6163030"/>
                    <a:gd name="connsiteY5" fmla="*/ 2113549 h 5291773"/>
                    <a:gd name="connsiteX6" fmla="*/ 5664439 w 6163030"/>
                    <a:gd name="connsiteY6" fmla="*/ 2207334 h 5291773"/>
                    <a:gd name="connsiteX7" fmla="*/ 5582377 w 6163030"/>
                    <a:gd name="connsiteY7" fmla="*/ 2301119 h 5291773"/>
                    <a:gd name="connsiteX8" fmla="*/ 5476870 w 6163030"/>
                    <a:gd name="connsiteY8" fmla="*/ 2383180 h 5291773"/>
                    <a:gd name="connsiteX9" fmla="*/ 5465147 w 6163030"/>
                    <a:gd name="connsiteY9" fmla="*/ 2500411 h 5291773"/>
                    <a:gd name="connsiteX10" fmla="*/ 5652716 w 6163030"/>
                    <a:gd name="connsiteY10" fmla="*/ 2512134 h 5291773"/>
                    <a:gd name="connsiteX11" fmla="*/ 5769947 w 6163030"/>
                    <a:gd name="connsiteY11" fmla="*/ 2453519 h 5291773"/>
                    <a:gd name="connsiteX12" fmla="*/ 5816839 w 6163030"/>
                    <a:gd name="connsiteY12" fmla="*/ 2500411 h 5291773"/>
                    <a:gd name="connsiteX13" fmla="*/ 6039577 w 6163030"/>
                    <a:gd name="connsiteY13" fmla="*/ 2418349 h 5291773"/>
                    <a:gd name="connsiteX14" fmla="*/ 6156808 w 6163030"/>
                    <a:gd name="connsiteY14" fmla="*/ 2570749 h 5291773"/>
                    <a:gd name="connsiteX15" fmla="*/ 6121639 w 6163030"/>
                    <a:gd name="connsiteY15" fmla="*/ 2746595 h 5291773"/>
                    <a:gd name="connsiteX16" fmla="*/ 6156808 w 6163030"/>
                    <a:gd name="connsiteY16" fmla="*/ 2898995 h 5291773"/>
                    <a:gd name="connsiteX17" fmla="*/ 5969239 w 6163030"/>
                    <a:gd name="connsiteY17" fmla="*/ 2981057 h 5291773"/>
                    <a:gd name="connsiteX18" fmla="*/ 6027854 w 6163030"/>
                    <a:gd name="connsiteY18" fmla="*/ 3145180 h 5291773"/>
                    <a:gd name="connsiteX19" fmla="*/ 5934070 w 6163030"/>
                    <a:gd name="connsiteY19" fmla="*/ 3274134 h 5291773"/>
                    <a:gd name="connsiteX20" fmla="*/ 5898900 w 6163030"/>
                    <a:gd name="connsiteY20" fmla="*/ 3438257 h 5291773"/>
                    <a:gd name="connsiteX21" fmla="*/ 6098193 w 6163030"/>
                    <a:gd name="connsiteY21" fmla="*/ 3438257 h 5291773"/>
                    <a:gd name="connsiteX22" fmla="*/ 6109916 w 6163030"/>
                    <a:gd name="connsiteY22" fmla="*/ 3578934 h 5291773"/>
                    <a:gd name="connsiteX23" fmla="*/ 6109916 w 6163030"/>
                    <a:gd name="connsiteY23" fmla="*/ 3707888 h 5291773"/>
                    <a:gd name="connsiteX24" fmla="*/ 6039577 w 6163030"/>
                    <a:gd name="connsiteY24" fmla="*/ 3907180 h 5291773"/>
                    <a:gd name="connsiteX25" fmla="*/ 5957516 w 6163030"/>
                    <a:gd name="connsiteY25" fmla="*/ 4071303 h 5291773"/>
                    <a:gd name="connsiteX26" fmla="*/ 5805116 w 6163030"/>
                    <a:gd name="connsiteY26" fmla="*/ 4024411 h 5291773"/>
                    <a:gd name="connsiteX27" fmla="*/ 5570654 w 6163030"/>
                    <a:gd name="connsiteY27" fmla="*/ 4000965 h 5291773"/>
                    <a:gd name="connsiteX28" fmla="*/ 5558931 w 6163030"/>
                    <a:gd name="connsiteY28" fmla="*/ 4071303 h 5291773"/>
                    <a:gd name="connsiteX29" fmla="*/ 5711331 w 6163030"/>
                    <a:gd name="connsiteY29" fmla="*/ 4106472 h 5291773"/>
                    <a:gd name="connsiteX30" fmla="*/ 5629270 w 6163030"/>
                    <a:gd name="connsiteY30" fmla="*/ 4223703 h 5291773"/>
                    <a:gd name="connsiteX31" fmla="*/ 5558931 w 6163030"/>
                    <a:gd name="connsiteY31" fmla="*/ 4294042 h 5291773"/>
                    <a:gd name="connsiteX32" fmla="*/ 5406531 w 6163030"/>
                    <a:gd name="connsiteY32" fmla="*/ 4223703 h 5291773"/>
                    <a:gd name="connsiteX33" fmla="*/ 5324470 w 6163030"/>
                    <a:gd name="connsiteY33" fmla="*/ 4153365 h 5291773"/>
                    <a:gd name="connsiteX34" fmla="*/ 5289300 w 6163030"/>
                    <a:gd name="connsiteY34" fmla="*/ 4282319 h 5291773"/>
                    <a:gd name="connsiteX35" fmla="*/ 5218962 w 6163030"/>
                    <a:gd name="connsiteY35" fmla="*/ 4364380 h 5291773"/>
                    <a:gd name="connsiteX36" fmla="*/ 5195516 w 6163030"/>
                    <a:gd name="connsiteY36" fmla="*/ 4528503 h 5291773"/>
                    <a:gd name="connsiteX37" fmla="*/ 5078285 w 6163030"/>
                    <a:gd name="connsiteY37" fmla="*/ 4387826 h 5291773"/>
                    <a:gd name="connsiteX38" fmla="*/ 4961054 w 6163030"/>
                    <a:gd name="connsiteY38" fmla="*/ 4340934 h 5291773"/>
                    <a:gd name="connsiteX39" fmla="*/ 4925885 w 6163030"/>
                    <a:gd name="connsiteY39" fmla="*/ 4270595 h 5291773"/>
                    <a:gd name="connsiteX40" fmla="*/ 4855547 w 6163030"/>
                    <a:gd name="connsiteY40" fmla="*/ 4434719 h 5291773"/>
                    <a:gd name="connsiteX41" fmla="*/ 4726593 w 6163030"/>
                    <a:gd name="connsiteY41" fmla="*/ 4364380 h 5291773"/>
                    <a:gd name="connsiteX42" fmla="*/ 4714870 w 6163030"/>
                    <a:gd name="connsiteY42" fmla="*/ 4551949 h 5291773"/>
                    <a:gd name="connsiteX43" fmla="*/ 4632808 w 6163030"/>
                    <a:gd name="connsiteY43" fmla="*/ 4657457 h 5291773"/>
                    <a:gd name="connsiteX44" fmla="*/ 4421793 w 6163030"/>
                    <a:gd name="connsiteY44" fmla="*/ 4739519 h 5291773"/>
                    <a:gd name="connsiteX45" fmla="*/ 4304562 w 6163030"/>
                    <a:gd name="connsiteY45" fmla="*/ 4598842 h 5291773"/>
                    <a:gd name="connsiteX46" fmla="*/ 4222500 w 6163030"/>
                    <a:gd name="connsiteY46" fmla="*/ 4610565 h 5291773"/>
                    <a:gd name="connsiteX47" fmla="*/ 4199054 w 6163030"/>
                    <a:gd name="connsiteY47" fmla="*/ 4657457 h 5291773"/>
                    <a:gd name="connsiteX48" fmla="*/ 4175608 w 6163030"/>
                    <a:gd name="connsiteY48" fmla="*/ 4505057 h 5291773"/>
                    <a:gd name="connsiteX49" fmla="*/ 4034931 w 6163030"/>
                    <a:gd name="connsiteY49" fmla="*/ 4610565 h 5291773"/>
                    <a:gd name="connsiteX50" fmla="*/ 3976316 w 6163030"/>
                    <a:gd name="connsiteY50" fmla="*/ 4528503 h 5291773"/>
                    <a:gd name="connsiteX51" fmla="*/ 3882531 w 6163030"/>
                    <a:gd name="connsiteY51" fmla="*/ 4364380 h 5291773"/>
                    <a:gd name="connsiteX52" fmla="*/ 3777024 w 6163030"/>
                    <a:gd name="connsiteY52" fmla="*/ 4223703 h 5291773"/>
                    <a:gd name="connsiteX53" fmla="*/ 3589454 w 6163030"/>
                    <a:gd name="connsiteY53" fmla="*/ 4294042 h 5291773"/>
                    <a:gd name="connsiteX54" fmla="*/ 3554285 w 6163030"/>
                    <a:gd name="connsiteY54" fmla="*/ 4399549 h 5291773"/>
                    <a:gd name="connsiteX55" fmla="*/ 3519116 w 6163030"/>
                    <a:gd name="connsiteY55" fmla="*/ 4434719 h 5291773"/>
                    <a:gd name="connsiteX56" fmla="*/ 3542562 w 6163030"/>
                    <a:gd name="connsiteY56" fmla="*/ 4622288 h 5291773"/>
                    <a:gd name="connsiteX57" fmla="*/ 3401885 w 6163030"/>
                    <a:gd name="connsiteY57" fmla="*/ 4657457 h 5291773"/>
                    <a:gd name="connsiteX58" fmla="*/ 3272931 w 6163030"/>
                    <a:gd name="connsiteY58" fmla="*/ 4692626 h 5291773"/>
                    <a:gd name="connsiteX59" fmla="*/ 3143977 w 6163030"/>
                    <a:gd name="connsiteY59" fmla="*/ 4692626 h 5291773"/>
                    <a:gd name="connsiteX60" fmla="*/ 3061916 w 6163030"/>
                    <a:gd name="connsiteY60" fmla="*/ 4809857 h 5291773"/>
                    <a:gd name="connsiteX61" fmla="*/ 2886070 w 6163030"/>
                    <a:gd name="connsiteY61" fmla="*/ 4903642 h 5291773"/>
                    <a:gd name="connsiteX62" fmla="*/ 2686777 w 6163030"/>
                    <a:gd name="connsiteY62" fmla="*/ 4903642 h 5291773"/>
                    <a:gd name="connsiteX63" fmla="*/ 2733670 w 6163030"/>
                    <a:gd name="connsiteY63" fmla="*/ 4997426 h 5291773"/>
                    <a:gd name="connsiteX64" fmla="*/ 2663331 w 6163030"/>
                    <a:gd name="connsiteY64" fmla="*/ 5149826 h 5291773"/>
                    <a:gd name="connsiteX65" fmla="*/ 2510931 w 6163030"/>
                    <a:gd name="connsiteY65" fmla="*/ 5278780 h 5291773"/>
                    <a:gd name="connsiteX66" fmla="*/ 2393700 w 6163030"/>
                    <a:gd name="connsiteY66" fmla="*/ 5184995 h 5291773"/>
                    <a:gd name="connsiteX67" fmla="*/ 2264747 w 6163030"/>
                    <a:gd name="connsiteY67" fmla="*/ 5208442 h 5291773"/>
                    <a:gd name="connsiteX68" fmla="*/ 2124070 w 6163030"/>
                    <a:gd name="connsiteY68" fmla="*/ 5102934 h 5291773"/>
                    <a:gd name="connsiteX69" fmla="*/ 1948224 w 6163030"/>
                    <a:gd name="connsiteY69" fmla="*/ 5126380 h 5291773"/>
                    <a:gd name="connsiteX70" fmla="*/ 1913054 w 6163030"/>
                    <a:gd name="connsiteY70" fmla="*/ 4962257 h 5291773"/>
                    <a:gd name="connsiteX71" fmla="*/ 1748931 w 6163030"/>
                    <a:gd name="connsiteY71" fmla="*/ 4962257 h 5291773"/>
                    <a:gd name="connsiteX72" fmla="*/ 1690316 w 6163030"/>
                    <a:gd name="connsiteY72" fmla="*/ 4880195 h 5291773"/>
                    <a:gd name="connsiteX73" fmla="*/ 1526193 w 6163030"/>
                    <a:gd name="connsiteY73" fmla="*/ 5044319 h 5291773"/>
                    <a:gd name="connsiteX74" fmla="*/ 1467577 w 6163030"/>
                    <a:gd name="connsiteY74" fmla="*/ 5149826 h 5291773"/>
                    <a:gd name="connsiteX75" fmla="*/ 1350347 w 6163030"/>
                    <a:gd name="connsiteY75" fmla="*/ 5184995 h 5291773"/>
                    <a:gd name="connsiteX76" fmla="*/ 1256562 w 6163030"/>
                    <a:gd name="connsiteY76" fmla="*/ 5290503 h 5291773"/>
                    <a:gd name="connsiteX77" fmla="*/ 1068993 w 6163030"/>
                    <a:gd name="connsiteY77" fmla="*/ 5231888 h 5291773"/>
                    <a:gd name="connsiteX78" fmla="*/ 975208 w 6163030"/>
                    <a:gd name="connsiteY78" fmla="*/ 5067765 h 5291773"/>
                    <a:gd name="connsiteX79" fmla="*/ 1162777 w 6163030"/>
                    <a:gd name="connsiteY79" fmla="*/ 4915365 h 5291773"/>
                    <a:gd name="connsiteX80" fmla="*/ 1151054 w 6163030"/>
                    <a:gd name="connsiteY80" fmla="*/ 4798134 h 5291773"/>
                    <a:gd name="connsiteX81" fmla="*/ 1221393 w 6163030"/>
                    <a:gd name="connsiteY81" fmla="*/ 4716072 h 5291773"/>
                    <a:gd name="connsiteX82" fmla="*/ 1291731 w 6163030"/>
                    <a:gd name="connsiteY82" fmla="*/ 4657457 h 5291773"/>
                    <a:gd name="connsiteX83" fmla="*/ 1209670 w 6163030"/>
                    <a:gd name="connsiteY83" fmla="*/ 4563672 h 5291773"/>
                    <a:gd name="connsiteX84" fmla="*/ 1080716 w 6163030"/>
                    <a:gd name="connsiteY84" fmla="*/ 4446442 h 5291773"/>
                    <a:gd name="connsiteX85" fmla="*/ 1010377 w 6163030"/>
                    <a:gd name="connsiteY85" fmla="*/ 4317488 h 5291773"/>
                    <a:gd name="connsiteX86" fmla="*/ 881424 w 6163030"/>
                    <a:gd name="connsiteY86" fmla="*/ 4329211 h 5291773"/>
                    <a:gd name="connsiteX87" fmla="*/ 881424 w 6163030"/>
                    <a:gd name="connsiteY87" fmla="*/ 4235426 h 5291773"/>
                    <a:gd name="connsiteX88" fmla="*/ 717300 w 6163030"/>
                    <a:gd name="connsiteY88" fmla="*/ 4165088 h 5291773"/>
                    <a:gd name="connsiteX89" fmla="*/ 822808 w 6163030"/>
                    <a:gd name="connsiteY89" fmla="*/ 3965795 h 5291773"/>
                    <a:gd name="connsiteX90" fmla="*/ 940039 w 6163030"/>
                    <a:gd name="connsiteY90" fmla="*/ 3731334 h 5291773"/>
                    <a:gd name="connsiteX91" fmla="*/ 951762 w 6163030"/>
                    <a:gd name="connsiteY91" fmla="*/ 3567211 h 5291773"/>
                    <a:gd name="connsiteX92" fmla="*/ 1104162 w 6163030"/>
                    <a:gd name="connsiteY92" fmla="*/ 3391365 h 5291773"/>
                    <a:gd name="connsiteX93" fmla="*/ 1068993 w 6163030"/>
                    <a:gd name="connsiteY93" fmla="*/ 3168626 h 5291773"/>
                    <a:gd name="connsiteX94" fmla="*/ 881424 w 6163030"/>
                    <a:gd name="connsiteY94" fmla="*/ 3039672 h 5291773"/>
                    <a:gd name="connsiteX95" fmla="*/ 822808 w 6163030"/>
                    <a:gd name="connsiteY95" fmla="*/ 2934165 h 5291773"/>
                    <a:gd name="connsiteX96" fmla="*/ 775916 w 6163030"/>
                    <a:gd name="connsiteY96" fmla="*/ 3074842 h 5291773"/>
                    <a:gd name="connsiteX97" fmla="*/ 682131 w 6163030"/>
                    <a:gd name="connsiteY97" fmla="*/ 2992780 h 5291773"/>
                    <a:gd name="connsiteX98" fmla="*/ 553177 w 6163030"/>
                    <a:gd name="connsiteY98" fmla="*/ 3086565 h 5291773"/>
                    <a:gd name="connsiteX99" fmla="*/ 412500 w 6163030"/>
                    <a:gd name="connsiteY99" fmla="*/ 3145180 h 5291773"/>
                    <a:gd name="connsiteX100" fmla="*/ 224931 w 6163030"/>
                    <a:gd name="connsiteY100" fmla="*/ 2969334 h 5291773"/>
                    <a:gd name="connsiteX101" fmla="*/ 95977 w 6163030"/>
                    <a:gd name="connsiteY101" fmla="*/ 2840380 h 5291773"/>
                    <a:gd name="connsiteX102" fmla="*/ 166316 w 6163030"/>
                    <a:gd name="connsiteY102" fmla="*/ 2664534 h 5291773"/>
                    <a:gd name="connsiteX103" fmla="*/ 2193 w 6163030"/>
                    <a:gd name="connsiteY103" fmla="*/ 2512134 h 5291773"/>
                    <a:gd name="connsiteX104" fmla="*/ 306993 w 6163030"/>
                    <a:gd name="connsiteY104" fmla="*/ 2230780 h 5291773"/>
                    <a:gd name="connsiteX105" fmla="*/ 377331 w 6163030"/>
                    <a:gd name="connsiteY105" fmla="*/ 2090103 h 5291773"/>
                    <a:gd name="connsiteX106" fmla="*/ 459393 w 6163030"/>
                    <a:gd name="connsiteY106" fmla="*/ 2101826 h 5291773"/>
                    <a:gd name="connsiteX107" fmla="*/ 611793 w 6163030"/>
                    <a:gd name="connsiteY107" fmla="*/ 2242503 h 5291773"/>
                    <a:gd name="connsiteX108" fmla="*/ 811085 w 6163030"/>
                    <a:gd name="connsiteY108" fmla="*/ 2031488 h 5291773"/>
                    <a:gd name="connsiteX109" fmla="*/ 1045547 w 6163030"/>
                    <a:gd name="connsiteY109" fmla="*/ 2172165 h 5291773"/>
                    <a:gd name="connsiteX110" fmla="*/ 1209670 w 6163030"/>
                    <a:gd name="connsiteY110" fmla="*/ 2148719 h 5291773"/>
                    <a:gd name="connsiteX111" fmla="*/ 1315177 w 6163030"/>
                    <a:gd name="connsiteY111" fmla="*/ 2172165 h 5291773"/>
                    <a:gd name="connsiteX112" fmla="*/ 1373793 w 6163030"/>
                    <a:gd name="connsiteY112" fmla="*/ 2230780 h 5291773"/>
                    <a:gd name="connsiteX113" fmla="*/ 1573085 w 6163030"/>
                    <a:gd name="connsiteY113" fmla="*/ 2090103 h 5291773"/>
                    <a:gd name="connsiteX114" fmla="*/ 1690316 w 6163030"/>
                    <a:gd name="connsiteY114" fmla="*/ 2125272 h 5291773"/>
                    <a:gd name="connsiteX115" fmla="*/ 1678593 w 6163030"/>
                    <a:gd name="connsiteY115" fmla="*/ 1925980 h 5291773"/>
                    <a:gd name="connsiteX116" fmla="*/ 1842716 w 6163030"/>
                    <a:gd name="connsiteY116" fmla="*/ 1668072 h 5291773"/>
                    <a:gd name="connsiteX117" fmla="*/ 2100624 w 6163030"/>
                    <a:gd name="connsiteY117" fmla="*/ 1785303 h 5291773"/>
                    <a:gd name="connsiteX118" fmla="*/ 2206131 w 6163030"/>
                    <a:gd name="connsiteY118" fmla="*/ 1785303 h 5291773"/>
                    <a:gd name="connsiteX119" fmla="*/ 2663331 w 6163030"/>
                    <a:gd name="connsiteY119" fmla="*/ 1726688 h 5291773"/>
                    <a:gd name="connsiteX120" fmla="*/ 2827454 w 6163030"/>
                    <a:gd name="connsiteY120" fmla="*/ 1668072 h 5291773"/>
                    <a:gd name="connsiteX121" fmla="*/ 2886070 w 6163030"/>
                    <a:gd name="connsiteY121" fmla="*/ 1609457 h 5291773"/>
                    <a:gd name="connsiteX122" fmla="*/ 2815731 w 6163030"/>
                    <a:gd name="connsiteY122" fmla="*/ 1457057 h 5291773"/>
                    <a:gd name="connsiteX123" fmla="*/ 2710224 w 6163030"/>
                    <a:gd name="connsiteY123" fmla="*/ 1269488 h 5291773"/>
                    <a:gd name="connsiteX124" fmla="*/ 2440593 w 6163030"/>
                    <a:gd name="connsiteY124" fmla="*/ 1269488 h 5291773"/>
                    <a:gd name="connsiteX125" fmla="*/ 2381977 w 6163030"/>
                    <a:gd name="connsiteY125" fmla="*/ 1152257 h 5291773"/>
                    <a:gd name="connsiteX126" fmla="*/ 2241300 w 6163030"/>
                    <a:gd name="connsiteY126" fmla="*/ 1105365 h 5291773"/>
                    <a:gd name="connsiteX127" fmla="*/ 2124070 w 6163030"/>
                    <a:gd name="connsiteY127" fmla="*/ 1058472 h 5291773"/>
                    <a:gd name="connsiteX128" fmla="*/ 2065454 w 6163030"/>
                    <a:gd name="connsiteY128" fmla="*/ 824011 h 5291773"/>
                    <a:gd name="connsiteX129" fmla="*/ 2335085 w 6163030"/>
                    <a:gd name="connsiteY129" fmla="*/ 695057 h 5291773"/>
                    <a:gd name="connsiteX130" fmla="*/ 2510931 w 6163030"/>
                    <a:gd name="connsiteY130" fmla="*/ 554380 h 5291773"/>
                    <a:gd name="connsiteX131" fmla="*/ 2827454 w 6163030"/>
                    <a:gd name="connsiteY131" fmla="*/ 824011 h 5291773"/>
                    <a:gd name="connsiteX132" fmla="*/ 2944685 w 6163030"/>
                    <a:gd name="connsiteY132" fmla="*/ 870903 h 5291773"/>
                    <a:gd name="connsiteX133" fmla="*/ 2979854 w 6163030"/>
                    <a:gd name="connsiteY133" fmla="*/ 753672 h 5291773"/>
                    <a:gd name="connsiteX134" fmla="*/ 2991577 w 6163030"/>
                    <a:gd name="connsiteY134" fmla="*/ 519211 h 5291773"/>
                    <a:gd name="connsiteX135" fmla="*/ 3120531 w 6163030"/>
                    <a:gd name="connsiteY135" fmla="*/ 507488 h 5291773"/>
                    <a:gd name="connsiteX136" fmla="*/ 3167424 w 6163030"/>
                    <a:gd name="connsiteY136" fmla="*/ 718503 h 5291773"/>
                    <a:gd name="connsiteX137" fmla="*/ 3120531 w 6163030"/>
                    <a:gd name="connsiteY137" fmla="*/ 859180 h 5291773"/>
                    <a:gd name="connsiteX138" fmla="*/ 3272931 w 6163030"/>
                    <a:gd name="connsiteY138" fmla="*/ 812288 h 5291773"/>
                    <a:gd name="connsiteX139" fmla="*/ 3319824 w 6163030"/>
                    <a:gd name="connsiteY139" fmla="*/ 659888 h 5291773"/>
                    <a:gd name="connsiteX140" fmla="*/ 3425331 w 6163030"/>
                    <a:gd name="connsiteY140" fmla="*/ 484042 h 5291773"/>
                    <a:gd name="connsiteX141" fmla="*/ 3530839 w 6163030"/>
                    <a:gd name="connsiteY141" fmla="*/ 507488 h 5291773"/>
                    <a:gd name="connsiteX142" fmla="*/ 3683239 w 6163030"/>
                    <a:gd name="connsiteY142" fmla="*/ 401980 h 5291773"/>
                    <a:gd name="connsiteX143" fmla="*/ 3753577 w 6163030"/>
                    <a:gd name="connsiteY143" fmla="*/ 460595 h 5291773"/>
                    <a:gd name="connsiteX144" fmla="*/ 3894254 w 6163030"/>
                    <a:gd name="connsiteY144" fmla="*/ 448872 h 5291773"/>
                    <a:gd name="connsiteX145" fmla="*/ 3929424 w 6163030"/>
                    <a:gd name="connsiteY145" fmla="*/ 237857 h 5291773"/>
                    <a:gd name="connsiteX146" fmla="*/ 4105270 w 6163030"/>
                    <a:gd name="connsiteY146" fmla="*/ 3395 h 5291773"/>
                    <a:gd name="connsiteX147" fmla="*/ 4339731 w 6163030"/>
                    <a:gd name="connsiteY147" fmla="*/ 108903 h 5291773"/>
                    <a:gd name="connsiteX148" fmla="*/ 4374900 w 6163030"/>
                    <a:gd name="connsiteY148" fmla="*/ 249580 h 5291773"/>
                    <a:gd name="connsiteX149" fmla="*/ 4468685 w 6163030"/>
                    <a:gd name="connsiteY149" fmla="*/ 319919 h 5291773"/>
                    <a:gd name="connsiteX150" fmla="*/ 4667977 w 6163030"/>
                    <a:gd name="connsiteY150" fmla="*/ 190965 h 5291773"/>
                    <a:gd name="connsiteX151" fmla="*/ 4902439 w 6163030"/>
                    <a:gd name="connsiteY151" fmla="*/ 202688 h 5291773"/>
                    <a:gd name="connsiteX152" fmla="*/ 4937608 w 6163030"/>
                    <a:gd name="connsiteY152" fmla="*/ 413703 h 5291773"/>
                    <a:gd name="connsiteX153" fmla="*/ 4949331 w 6163030"/>
                    <a:gd name="connsiteY153" fmla="*/ 612995 h 5291773"/>
                    <a:gd name="connsiteX154" fmla="*/ 4902439 w 6163030"/>
                    <a:gd name="connsiteY154" fmla="*/ 706780 h 5291773"/>
                    <a:gd name="connsiteX155" fmla="*/ 5207239 w 6163030"/>
                    <a:gd name="connsiteY155" fmla="*/ 706780 h 5291773"/>
                    <a:gd name="connsiteX156" fmla="*/ 5172070 w 6163030"/>
                    <a:gd name="connsiteY156" fmla="*/ 894349 h 5291773"/>
                    <a:gd name="connsiteX157" fmla="*/ 5277577 w 6163030"/>
                    <a:gd name="connsiteY157" fmla="*/ 1046749 h 5291773"/>
                    <a:gd name="connsiteX158" fmla="*/ 5277577 w 6163030"/>
                    <a:gd name="connsiteY158" fmla="*/ 859180 h 5291773"/>
                    <a:gd name="connsiteX159" fmla="*/ 5347916 w 6163030"/>
                    <a:gd name="connsiteY159" fmla="*/ 906072 h 5291773"/>
                    <a:gd name="connsiteX160" fmla="*/ 5359639 w 6163030"/>
                    <a:gd name="connsiteY160" fmla="*/ 1058472 h 5291773"/>
                    <a:gd name="connsiteX161" fmla="*/ 5371362 w 6163030"/>
                    <a:gd name="connsiteY161" fmla="*/ 1187426 h 5291773"/>
                    <a:gd name="connsiteX162" fmla="*/ 5582377 w 6163030"/>
                    <a:gd name="connsiteY162" fmla="*/ 1187426 h 5291773"/>
                    <a:gd name="connsiteX163" fmla="*/ 5758224 w 6163030"/>
                    <a:gd name="connsiteY163" fmla="*/ 1023303 h 5291773"/>
                    <a:gd name="connsiteX164" fmla="*/ 5922347 w 6163030"/>
                    <a:gd name="connsiteY164" fmla="*/ 824011 h 5291773"/>
                    <a:gd name="connsiteX165" fmla="*/ 5910624 w 6163030"/>
                    <a:gd name="connsiteY165" fmla="*/ 1035026 h 5291773"/>
                    <a:gd name="connsiteX166" fmla="*/ 5980962 w 6163030"/>
                    <a:gd name="connsiteY166" fmla="*/ 1199149 h 5291773"/>
                    <a:gd name="connsiteX167" fmla="*/ 5957516 w 6163030"/>
                    <a:gd name="connsiteY167" fmla="*/ 1750134 h 5291773"/>
                    <a:gd name="connsiteX168" fmla="*/ 6086470 w 6163030"/>
                    <a:gd name="connsiteY168" fmla="*/ 1820472 h 5291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6163030" h="5291773">
                      <a:moveTo>
                        <a:pt x="6091452" y="1817737"/>
                      </a:moveTo>
                      <a:cubicBezTo>
                        <a:pt x="6124667" y="1901752"/>
                        <a:pt x="6140054" y="1837601"/>
                        <a:pt x="6109916" y="1867365"/>
                      </a:cubicBezTo>
                      <a:cubicBezTo>
                        <a:pt x="6079778" y="1897129"/>
                        <a:pt x="5941885" y="1957242"/>
                        <a:pt x="5910624" y="1996319"/>
                      </a:cubicBezTo>
                      <a:cubicBezTo>
                        <a:pt x="5879363" y="2035396"/>
                        <a:pt x="5937978" y="2088149"/>
                        <a:pt x="5922347" y="2101826"/>
                      </a:cubicBezTo>
                      <a:cubicBezTo>
                        <a:pt x="5906716" y="2115503"/>
                        <a:pt x="5855916" y="2076426"/>
                        <a:pt x="5816839" y="2078380"/>
                      </a:cubicBezTo>
                      <a:cubicBezTo>
                        <a:pt x="5777762" y="2080334"/>
                        <a:pt x="5713285" y="2092057"/>
                        <a:pt x="5687885" y="2113549"/>
                      </a:cubicBezTo>
                      <a:cubicBezTo>
                        <a:pt x="5662485" y="2135041"/>
                        <a:pt x="5682024" y="2176072"/>
                        <a:pt x="5664439" y="2207334"/>
                      </a:cubicBezTo>
                      <a:cubicBezTo>
                        <a:pt x="5646854" y="2238596"/>
                        <a:pt x="5613638" y="2271811"/>
                        <a:pt x="5582377" y="2301119"/>
                      </a:cubicBezTo>
                      <a:cubicBezTo>
                        <a:pt x="5551115" y="2330427"/>
                        <a:pt x="5496408" y="2349965"/>
                        <a:pt x="5476870" y="2383180"/>
                      </a:cubicBezTo>
                      <a:cubicBezTo>
                        <a:pt x="5457332" y="2416395"/>
                        <a:pt x="5435839" y="2478919"/>
                        <a:pt x="5465147" y="2500411"/>
                      </a:cubicBezTo>
                      <a:cubicBezTo>
                        <a:pt x="5494455" y="2521903"/>
                        <a:pt x="5601916" y="2519949"/>
                        <a:pt x="5652716" y="2512134"/>
                      </a:cubicBezTo>
                      <a:cubicBezTo>
                        <a:pt x="5703516" y="2504319"/>
                        <a:pt x="5742593" y="2455473"/>
                        <a:pt x="5769947" y="2453519"/>
                      </a:cubicBezTo>
                      <a:cubicBezTo>
                        <a:pt x="5797301" y="2451565"/>
                        <a:pt x="5771901" y="2506273"/>
                        <a:pt x="5816839" y="2500411"/>
                      </a:cubicBezTo>
                      <a:cubicBezTo>
                        <a:pt x="5861777" y="2494549"/>
                        <a:pt x="5982915" y="2406626"/>
                        <a:pt x="6039577" y="2418349"/>
                      </a:cubicBezTo>
                      <a:cubicBezTo>
                        <a:pt x="6096239" y="2430072"/>
                        <a:pt x="6143131" y="2516041"/>
                        <a:pt x="6156808" y="2570749"/>
                      </a:cubicBezTo>
                      <a:cubicBezTo>
                        <a:pt x="6170485" y="2625457"/>
                        <a:pt x="6121639" y="2691887"/>
                        <a:pt x="6121639" y="2746595"/>
                      </a:cubicBezTo>
                      <a:cubicBezTo>
                        <a:pt x="6121639" y="2801303"/>
                        <a:pt x="6182208" y="2859918"/>
                        <a:pt x="6156808" y="2898995"/>
                      </a:cubicBezTo>
                      <a:cubicBezTo>
                        <a:pt x="6131408" y="2938072"/>
                        <a:pt x="5990731" y="2940026"/>
                        <a:pt x="5969239" y="2981057"/>
                      </a:cubicBezTo>
                      <a:cubicBezTo>
                        <a:pt x="5947747" y="3022088"/>
                        <a:pt x="6033715" y="3096334"/>
                        <a:pt x="6027854" y="3145180"/>
                      </a:cubicBezTo>
                      <a:cubicBezTo>
                        <a:pt x="6021993" y="3194026"/>
                        <a:pt x="5955562" y="3225288"/>
                        <a:pt x="5934070" y="3274134"/>
                      </a:cubicBezTo>
                      <a:cubicBezTo>
                        <a:pt x="5912578" y="3322980"/>
                        <a:pt x="5871546" y="3410903"/>
                        <a:pt x="5898900" y="3438257"/>
                      </a:cubicBezTo>
                      <a:cubicBezTo>
                        <a:pt x="5926254" y="3465611"/>
                        <a:pt x="6063024" y="3414811"/>
                        <a:pt x="6098193" y="3438257"/>
                      </a:cubicBezTo>
                      <a:cubicBezTo>
                        <a:pt x="6133362" y="3461703"/>
                        <a:pt x="6107962" y="3533996"/>
                        <a:pt x="6109916" y="3578934"/>
                      </a:cubicBezTo>
                      <a:cubicBezTo>
                        <a:pt x="6111870" y="3623872"/>
                        <a:pt x="6121639" y="3653180"/>
                        <a:pt x="6109916" y="3707888"/>
                      </a:cubicBezTo>
                      <a:cubicBezTo>
                        <a:pt x="6098193" y="3762596"/>
                        <a:pt x="6064977" y="3846611"/>
                        <a:pt x="6039577" y="3907180"/>
                      </a:cubicBezTo>
                      <a:cubicBezTo>
                        <a:pt x="6014177" y="3967749"/>
                        <a:pt x="5996593" y="4051765"/>
                        <a:pt x="5957516" y="4071303"/>
                      </a:cubicBezTo>
                      <a:cubicBezTo>
                        <a:pt x="5918439" y="4090841"/>
                        <a:pt x="5869593" y="4036134"/>
                        <a:pt x="5805116" y="4024411"/>
                      </a:cubicBezTo>
                      <a:cubicBezTo>
                        <a:pt x="5740639" y="4012688"/>
                        <a:pt x="5611685" y="3993150"/>
                        <a:pt x="5570654" y="4000965"/>
                      </a:cubicBezTo>
                      <a:cubicBezTo>
                        <a:pt x="5529623" y="4008780"/>
                        <a:pt x="5535485" y="4053719"/>
                        <a:pt x="5558931" y="4071303"/>
                      </a:cubicBezTo>
                      <a:cubicBezTo>
                        <a:pt x="5582377" y="4088888"/>
                        <a:pt x="5699608" y="4081072"/>
                        <a:pt x="5711331" y="4106472"/>
                      </a:cubicBezTo>
                      <a:cubicBezTo>
                        <a:pt x="5723054" y="4131872"/>
                        <a:pt x="5654670" y="4192441"/>
                        <a:pt x="5629270" y="4223703"/>
                      </a:cubicBezTo>
                      <a:cubicBezTo>
                        <a:pt x="5603870" y="4254965"/>
                        <a:pt x="5596054" y="4294042"/>
                        <a:pt x="5558931" y="4294042"/>
                      </a:cubicBezTo>
                      <a:cubicBezTo>
                        <a:pt x="5521808" y="4294042"/>
                        <a:pt x="5445608" y="4247149"/>
                        <a:pt x="5406531" y="4223703"/>
                      </a:cubicBezTo>
                      <a:cubicBezTo>
                        <a:pt x="5367454" y="4200257"/>
                        <a:pt x="5344008" y="4143596"/>
                        <a:pt x="5324470" y="4153365"/>
                      </a:cubicBezTo>
                      <a:cubicBezTo>
                        <a:pt x="5304931" y="4163134"/>
                        <a:pt x="5306885" y="4247150"/>
                        <a:pt x="5289300" y="4282319"/>
                      </a:cubicBezTo>
                      <a:cubicBezTo>
                        <a:pt x="5271715" y="4317488"/>
                        <a:pt x="5234593" y="4323349"/>
                        <a:pt x="5218962" y="4364380"/>
                      </a:cubicBezTo>
                      <a:cubicBezTo>
                        <a:pt x="5203331" y="4405411"/>
                        <a:pt x="5218962" y="4524595"/>
                        <a:pt x="5195516" y="4528503"/>
                      </a:cubicBezTo>
                      <a:cubicBezTo>
                        <a:pt x="5172070" y="4532411"/>
                        <a:pt x="5117362" y="4419087"/>
                        <a:pt x="5078285" y="4387826"/>
                      </a:cubicBezTo>
                      <a:cubicBezTo>
                        <a:pt x="5039208" y="4356565"/>
                        <a:pt x="4986454" y="4360472"/>
                        <a:pt x="4961054" y="4340934"/>
                      </a:cubicBezTo>
                      <a:cubicBezTo>
                        <a:pt x="4935654" y="4321396"/>
                        <a:pt x="4943469" y="4254964"/>
                        <a:pt x="4925885" y="4270595"/>
                      </a:cubicBezTo>
                      <a:cubicBezTo>
                        <a:pt x="4908300" y="4286226"/>
                        <a:pt x="4888762" y="4419088"/>
                        <a:pt x="4855547" y="4434719"/>
                      </a:cubicBezTo>
                      <a:cubicBezTo>
                        <a:pt x="4822332" y="4450350"/>
                        <a:pt x="4750039" y="4344842"/>
                        <a:pt x="4726593" y="4364380"/>
                      </a:cubicBezTo>
                      <a:cubicBezTo>
                        <a:pt x="4703147" y="4383918"/>
                        <a:pt x="4730501" y="4503103"/>
                        <a:pt x="4714870" y="4551949"/>
                      </a:cubicBezTo>
                      <a:cubicBezTo>
                        <a:pt x="4699239" y="4600795"/>
                        <a:pt x="4681654" y="4626195"/>
                        <a:pt x="4632808" y="4657457"/>
                      </a:cubicBezTo>
                      <a:cubicBezTo>
                        <a:pt x="4583962" y="4688719"/>
                        <a:pt x="4476501" y="4749288"/>
                        <a:pt x="4421793" y="4739519"/>
                      </a:cubicBezTo>
                      <a:cubicBezTo>
                        <a:pt x="4367085" y="4729750"/>
                        <a:pt x="4337777" y="4620334"/>
                        <a:pt x="4304562" y="4598842"/>
                      </a:cubicBezTo>
                      <a:cubicBezTo>
                        <a:pt x="4271347" y="4577350"/>
                        <a:pt x="4240085" y="4600796"/>
                        <a:pt x="4222500" y="4610565"/>
                      </a:cubicBezTo>
                      <a:cubicBezTo>
                        <a:pt x="4204915" y="4620334"/>
                        <a:pt x="4206869" y="4675042"/>
                        <a:pt x="4199054" y="4657457"/>
                      </a:cubicBezTo>
                      <a:cubicBezTo>
                        <a:pt x="4191239" y="4639872"/>
                        <a:pt x="4202962" y="4512872"/>
                        <a:pt x="4175608" y="4505057"/>
                      </a:cubicBezTo>
                      <a:cubicBezTo>
                        <a:pt x="4148254" y="4497242"/>
                        <a:pt x="4068146" y="4606657"/>
                        <a:pt x="4034931" y="4610565"/>
                      </a:cubicBezTo>
                      <a:cubicBezTo>
                        <a:pt x="4001716" y="4614473"/>
                        <a:pt x="4001716" y="4569534"/>
                        <a:pt x="3976316" y="4528503"/>
                      </a:cubicBezTo>
                      <a:cubicBezTo>
                        <a:pt x="3950916" y="4487472"/>
                        <a:pt x="3915746" y="4415180"/>
                        <a:pt x="3882531" y="4364380"/>
                      </a:cubicBezTo>
                      <a:cubicBezTo>
                        <a:pt x="3849316" y="4313580"/>
                        <a:pt x="3825870" y="4235426"/>
                        <a:pt x="3777024" y="4223703"/>
                      </a:cubicBezTo>
                      <a:cubicBezTo>
                        <a:pt x="3728178" y="4211980"/>
                        <a:pt x="3626577" y="4264734"/>
                        <a:pt x="3589454" y="4294042"/>
                      </a:cubicBezTo>
                      <a:cubicBezTo>
                        <a:pt x="3552331" y="4323350"/>
                        <a:pt x="3566008" y="4376103"/>
                        <a:pt x="3554285" y="4399549"/>
                      </a:cubicBezTo>
                      <a:cubicBezTo>
                        <a:pt x="3542562" y="4422995"/>
                        <a:pt x="3521070" y="4397596"/>
                        <a:pt x="3519116" y="4434719"/>
                      </a:cubicBezTo>
                      <a:cubicBezTo>
                        <a:pt x="3517162" y="4471842"/>
                        <a:pt x="3562100" y="4585165"/>
                        <a:pt x="3542562" y="4622288"/>
                      </a:cubicBezTo>
                      <a:cubicBezTo>
                        <a:pt x="3523023" y="4659411"/>
                        <a:pt x="3446823" y="4645734"/>
                        <a:pt x="3401885" y="4657457"/>
                      </a:cubicBezTo>
                      <a:cubicBezTo>
                        <a:pt x="3356946" y="4669180"/>
                        <a:pt x="3315916" y="4686764"/>
                        <a:pt x="3272931" y="4692626"/>
                      </a:cubicBezTo>
                      <a:cubicBezTo>
                        <a:pt x="3229946" y="4698488"/>
                        <a:pt x="3179146" y="4673088"/>
                        <a:pt x="3143977" y="4692626"/>
                      </a:cubicBezTo>
                      <a:cubicBezTo>
                        <a:pt x="3108808" y="4712165"/>
                        <a:pt x="3104900" y="4774688"/>
                        <a:pt x="3061916" y="4809857"/>
                      </a:cubicBezTo>
                      <a:cubicBezTo>
                        <a:pt x="3018932" y="4845026"/>
                        <a:pt x="2948593" y="4888011"/>
                        <a:pt x="2886070" y="4903642"/>
                      </a:cubicBezTo>
                      <a:cubicBezTo>
                        <a:pt x="2823547" y="4919273"/>
                        <a:pt x="2712177" y="4888011"/>
                        <a:pt x="2686777" y="4903642"/>
                      </a:cubicBezTo>
                      <a:cubicBezTo>
                        <a:pt x="2661377" y="4919273"/>
                        <a:pt x="2737578" y="4956395"/>
                        <a:pt x="2733670" y="4997426"/>
                      </a:cubicBezTo>
                      <a:cubicBezTo>
                        <a:pt x="2729762" y="5038457"/>
                        <a:pt x="2700454" y="5102934"/>
                        <a:pt x="2663331" y="5149826"/>
                      </a:cubicBezTo>
                      <a:cubicBezTo>
                        <a:pt x="2626208" y="5196718"/>
                        <a:pt x="2555869" y="5272919"/>
                        <a:pt x="2510931" y="5278780"/>
                      </a:cubicBezTo>
                      <a:cubicBezTo>
                        <a:pt x="2465993" y="5284641"/>
                        <a:pt x="2434731" y="5196718"/>
                        <a:pt x="2393700" y="5184995"/>
                      </a:cubicBezTo>
                      <a:cubicBezTo>
                        <a:pt x="2352669" y="5173272"/>
                        <a:pt x="2309685" y="5222119"/>
                        <a:pt x="2264747" y="5208442"/>
                      </a:cubicBezTo>
                      <a:cubicBezTo>
                        <a:pt x="2219809" y="5194765"/>
                        <a:pt x="2176824" y="5116611"/>
                        <a:pt x="2124070" y="5102934"/>
                      </a:cubicBezTo>
                      <a:cubicBezTo>
                        <a:pt x="2071316" y="5089257"/>
                        <a:pt x="1983393" y="5149826"/>
                        <a:pt x="1948224" y="5126380"/>
                      </a:cubicBezTo>
                      <a:cubicBezTo>
                        <a:pt x="1913055" y="5102934"/>
                        <a:pt x="1946270" y="4989611"/>
                        <a:pt x="1913054" y="4962257"/>
                      </a:cubicBezTo>
                      <a:cubicBezTo>
                        <a:pt x="1879838" y="4934903"/>
                        <a:pt x="1786054" y="4975934"/>
                        <a:pt x="1748931" y="4962257"/>
                      </a:cubicBezTo>
                      <a:cubicBezTo>
                        <a:pt x="1711808" y="4948580"/>
                        <a:pt x="1727439" y="4866518"/>
                        <a:pt x="1690316" y="4880195"/>
                      </a:cubicBezTo>
                      <a:cubicBezTo>
                        <a:pt x="1653193" y="4893872"/>
                        <a:pt x="1563316" y="4999381"/>
                        <a:pt x="1526193" y="5044319"/>
                      </a:cubicBezTo>
                      <a:cubicBezTo>
                        <a:pt x="1489070" y="5089257"/>
                        <a:pt x="1496885" y="5126380"/>
                        <a:pt x="1467577" y="5149826"/>
                      </a:cubicBezTo>
                      <a:cubicBezTo>
                        <a:pt x="1438269" y="5173272"/>
                        <a:pt x="1385516" y="5161549"/>
                        <a:pt x="1350347" y="5184995"/>
                      </a:cubicBezTo>
                      <a:cubicBezTo>
                        <a:pt x="1315178" y="5208441"/>
                        <a:pt x="1303454" y="5282687"/>
                        <a:pt x="1256562" y="5290503"/>
                      </a:cubicBezTo>
                      <a:cubicBezTo>
                        <a:pt x="1209670" y="5298319"/>
                        <a:pt x="1115885" y="5269011"/>
                        <a:pt x="1068993" y="5231888"/>
                      </a:cubicBezTo>
                      <a:cubicBezTo>
                        <a:pt x="1022101" y="5194765"/>
                        <a:pt x="959577" y="5120519"/>
                        <a:pt x="975208" y="5067765"/>
                      </a:cubicBezTo>
                      <a:cubicBezTo>
                        <a:pt x="990839" y="5015011"/>
                        <a:pt x="1133469" y="4960303"/>
                        <a:pt x="1162777" y="4915365"/>
                      </a:cubicBezTo>
                      <a:cubicBezTo>
                        <a:pt x="1192085" y="4870427"/>
                        <a:pt x="1141285" y="4831349"/>
                        <a:pt x="1151054" y="4798134"/>
                      </a:cubicBezTo>
                      <a:cubicBezTo>
                        <a:pt x="1160823" y="4764919"/>
                        <a:pt x="1197947" y="4739518"/>
                        <a:pt x="1221393" y="4716072"/>
                      </a:cubicBezTo>
                      <a:cubicBezTo>
                        <a:pt x="1244839" y="4692626"/>
                        <a:pt x="1293685" y="4682857"/>
                        <a:pt x="1291731" y="4657457"/>
                      </a:cubicBezTo>
                      <a:cubicBezTo>
                        <a:pt x="1289777" y="4632057"/>
                        <a:pt x="1244839" y="4598841"/>
                        <a:pt x="1209670" y="4563672"/>
                      </a:cubicBezTo>
                      <a:cubicBezTo>
                        <a:pt x="1174501" y="4528503"/>
                        <a:pt x="1113931" y="4487473"/>
                        <a:pt x="1080716" y="4446442"/>
                      </a:cubicBezTo>
                      <a:cubicBezTo>
                        <a:pt x="1047500" y="4405411"/>
                        <a:pt x="1043592" y="4337027"/>
                        <a:pt x="1010377" y="4317488"/>
                      </a:cubicBezTo>
                      <a:cubicBezTo>
                        <a:pt x="977162" y="4297949"/>
                        <a:pt x="902916" y="4342888"/>
                        <a:pt x="881424" y="4329211"/>
                      </a:cubicBezTo>
                      <a:cubicBezTo>
                        <a:pt x="859932" y="4315534"/>
                        <a:pt x="908778" y="4262780"/>
                        <a:pt x="881424" y="4235426"/>
                      </a:cubicBezTo>
                      <a:cubicBezTo>
                        <a:pt x="854070" y="4208072"/>
                        <a:pt x="727069" y="4210026"/>
                        <a:pt x="717300" y="4165088"/>
                      </a:cubicBezTo>
                      <a:cubicBezTo>
                        <a:pt x="707531" y="4120150"/>
                        <a:pt x="785685" y="4038087"/>
                        <a:pt x="822808" y="3965795"/>
                      </a:cubicBezTo>
                      <a:cubicBezTo>
                        <a:pt x="859931" y="3893503"/>
                        <a:pt x="918547" y="3797765"/>
                        <a:pt x="940039" y="3731334"/>
                      </a:cubicBezTo>
                      <a:cubicBezTo>
                        <a:pt x="961531" y="3664903"/>
                        <a:pt x="924408" y="3623873"/>
                        <a:pt x="951762" y="3567211"/>
                      </a:cubicBezTo>
                      <a:cubicBezTo>
                        <a:pt x="979116" y="3510550"/>
                        <a:pt x="1084623" y="3457796"/>
                        <a:pt x="1104162" y="3391365"/>
                      </a:cubicBezTo>
                      <a:cubicBezTo>
                        <a:pt x="1123700" y="3324934"/>
                        <a:pt x="1106116" y="3227241"/>
                        <a:pt x="1068993" y="3168626"/>
                      </a:cubicBezTo>
                      <a:cubicBezTo>
                        <a:pt x="1031870" y="3110011"/>
                        <a:pt x="922455" y="3078749"/>
                        <a:pt x="881424" y="3039672"/>
                      </a:cubicBezTo>
                      <a:cubicBezTo>
                        <a:pt x="840393" y="3000595"/>
                        <a:pt x="840393" y="2928303"/>
                        <a:pt x="822808" y="2934165"/>
                      </a:cubicBezTo>
                      <a:cubicBezTo>
                        <a:pt x="805223" y="2940027"/>
                        <a:pt x="799362" y="3065073"/>
                        <a:pt x="775916" y="3074842"/>
                      </a:cubicBezTo>
                      <a:cubicBezTo>
                        <a:pt x="752470" y="3084611"/>
                        <a:pt x="719254" y="2990826"/>
                        <a:pt x="682131" y="2992780"/>
                      </a:cubicBezTo>
                      <a:cubicBezTo>
                        <a:pt x="645008" y="2994734"/>
                        <a:pt x="598115" y="3061165"/>
                        <a:pt x="553177" y="3086565"/>
                      </a:cubicBezTo>
                      <a:cubicBezTo>
                        <a:pt x="508239" y="3111965"/>
                        <a:pt x="467208" y="3164718"/>
                        <a:pt x="412500" y="3145180"/>
                      </a:cubicBezTo>
                      <a:cubicBezTo>
                        <a:pt x="357792" y="3125642"/>
                        <a:pt x="277685" y="3020134"/>
                        <a:pt x="224931" y="2969334"/>
                      </a:cubicBezTo>
                      <a:cubicBezTo>
                        <a:pt x="172177" y="2918534"/>
                        <a:pt x="105746" y="2891180"/>
                        <a:pt x="95977" y="2840380"/>
                      </a:cubicBezTo>
                      <a:cubicBezTo>
                        <a:pt x="86208" y="2789580"/>
                        <a:pt x="181947" y="2719242"/>
                        <a:pt x="166316" y="2664534"/>
                      </a:cubicBezTo>
                      <a:cubicBezTo>
                        <a:pt x="150685" y="2609826"/>
                        <a:pt x="-21253" y="2584426"/>
                        <a:pt x="2193" y="2512134"/>
                      </a:cubicBezTo>
                      <a:cubicBezTo>
                        <a:pt x="25639" y="2439842"/>
                        <a:pt x="244470" y="2301118"/>
                        <a:pt x="306993" y="2230780"/>
                      </a:cubicBezTo>
                      <a:cubicBezTo>
                        <a:pt x="369516" y="2160442"/>
                        <a:pt x="351931" y="2111595"/>
                        <a:pt x="377331" y="2090103"/>
                      </a:cubicBezTo>
                      <a:cubicBezTo>
                        <a:pt x="402731" y="2068611"/>
                        <a:pt x="420316" y="2076426"/>
                        <a:pt x="459393" y="2101826"/>
                      </a:cubicBezTo>
                      <a:cubicBezTo>
                        <a:pt x="498470" y="2127226"/>
                        <a:pt x="553178" y="2254226"/>
                        <a:pt x="611793" y="2242503"/>
                      </a:cubicBezTo>
                      <a:cubicBezTo>
                        <a:pt x="670408" y="2230780"/>
                        <a:pt x="738793" y="2043211"/>
                        <a:pt x="811085" y="2031488"/>
                      </a:cubicBezTo>
                      <a:cubicBezTo>
                        <a:pt x="883377" y="2019765"/>
                        <a:pt x="979116" y="2152627"/>
                        <a:pt x="1045547" y="2172165"/>
                      </a:cubicBezTo>
                      <a:cubicBezTo>
                        <a:pt x="1111978" y="2191704"/>
                        <a:pt x="1164732" y="2148719"/>
                        <a:pt x="1209670" y="2148719"/>
                      </a:cubicBezTo>
                      <a:cubicBezTo>
                        <a:pt x="1254608" y="2148719"/>
                        <a:pt x="1287823" y="2158488"/>
                        <a:pt x="1315177" y="2172165"/>
                      </a:cubicBezTo>
                      <a:cubicBezTo>
                        <a:pt x="1342531" y="2185842"/>
                        <a:pt x="1330808" y="2244457"/>
                        <a:pt x="1373793" y="2230780"/>
                      </a:cubicBezTo>
                      <a:cubicBezTo>
                        <a:pt x="1416778" y="2217103"/>
                        <a:pt x="1520331" y="2107688"/>
                        <a:pt x="1573085" y="2090103"/>
                      </a:cubicBezTo>
                      <a:cubicBezTo>
                        <a:pt x="1625839" y="2072518"/>
                        <a:pt x="1672731" y="2152626"/>
                        <a:pt x="1690316" y="2125272"/>
                      </a:cubicBezTo>
                      <a:cubicBezTo>
                        <a:pt x="1707901" y="2097918"/>
                        <a:pt x="1653193" y="2002180"/>
                        <a:pt x="1678593" y="1925980"/>
                      </a:cubicBezTo>
                      <a:cubicBezTo>
                        <a:pt x="1703993" y="1849780"/>
                        <a:pt x="1772377" y="1691518"/>
                        <a:pt x="1842716" y="1668072"/>
                      </a:cubicBezTo>
                      <a:cubicBezTo>
                        <a:pt x="1913054" y="1644626"/>
                        <a:pt x="2040055" y="1765765"/>
                        <a:pt x="2100624" y="1785303"/>
                      </a:cubicBezTo>
                      <a:cubicBezTo>
                        <a:pt x="2161193" y="1804841"/>
                        <a:pt x="2112347" y="1795072"/>
                        <a:pt x="2206131" y="1785303"/>
                      </a:cubicBezTo>
                      <a:cubicBezTo>
                        <a:pt x="2299915" y="1775534"/>
                        <a:pt x="2559777" y="1746226"/>
                        <a:pt x="2663331" y="1726688"/>
                      </a:cubicBezTo>
                      <a:cubicBezTo>
                        <a:pt x="2766885" y="1707150"/>
                        <a:pt x="2790331" y="1687610"/>
                        <a:pt x="2827454" y="1668072"/>
                      </a:cubicBezTo>
                      <a:cubicBezTo>
                        <a:pt x="2864577" y="1648534"/>
                        <a:pt x="2888024" y="1644626"/>
                        <a:pt x="2886070" y="1609457"/>
                      </a:cubicBezTo>
                      <a:cubicBezTo>
                        <a:pt x="2884116" y="1574288"/>
                        <a:pt x="2845039" y="1513719"/>
                        <a:pt x="2815731" y="1457057"/>
                      </a:cubicBezTo>
                      <a:cubicBezTo>
                        <a:pt x="2786423" y="1400396"/>
                        <a:pt x="2772747" y="1300750"/>
                        <a:pt x="2710224" y="1269488"/>
                      </a:cubicBezTo>
                      <a:cubicBezTo>
                        <a:pt x="2647701" y="1238227"/>
                        <a:pt x="2495301" y="1289026"/>
                        <a:pt x="2440593" y="1269488"/>
                      </a:cubicBezTo>
                      <a:cubicBezTo>
                        <a:pt x="2385885" y="1249950"/>
                        <a:pt x="2415193" y="1179611"/>
                        <a:pt x="2381977" y="1152257"/>
                      </a:cubicBezTo>
                      <a:cubicBezTo>
                        <a:pt x="2348761" y="1124903"/>
                        <a:pt x="2284284" y="1120996"/>
                        <a:pt x="2241300" y="1105365"/>
                      </a:cubicBezTo>
                      <a:cubicBezTo>
                        <a:pt x="2198316" y="1089734"/>
                        <a:pt x="2153378" y="1105364"/>
                        <a:pt x="2124070" y="1058472"/>
                      </a:cubicBezTo>
                      <a:cubicBezTo>
                        <a:pt x="2094762" y="1011580"/>
                        <a:pt x="2030285" y="884580"/>
                        <a:pt x="2065454" y="824011"/>
                      </a:cubicBezTo>
                      <a:cubicBezTo>
                        <a:pt x="2100623" y="763442"/>
                        <a:pt x="2260839" y="739995"/>
                        <a:pt x="2335085" y="695057"/>
                      </a:cubicBezTo>
                      <a:cubicBezTo>
                        <a:pt x="2409331" y="650119"/>
                        <a:pt x="2428870" y="532888"/>
                        <a:pt x="2510931" y="554380"/>
                      </a:cubicBezTo>
                      <a:cubicBezTo>
                        <a:pt x="2592992" y="575872"/>
                        <a:pt x="2755162" y="771257"/>
                        <a:pt x="2827454" y="824011"/>
                      </a:cubicBezTo>
                      <a:cubicBezTo>
                        <a:pt x="2899746" y="876765"/>
                        <a:pt x="2919285" y="882626"/>
                        <a:pt x="2944685" y="870903"/>
                      </a:cubicBezTo>
                      <a:cubicBezTo>
                        <a:pt x="2970085" y="859180"/>
                        <a:pt x="2972039" y="812287"/>
                        <a:pt x="2979854" y="753672"/>
                      </a:cubicBezTo>
                      <a:cubicBezTo>
                        <a:pt x="2987669" y="695057"/>
                        <a:pt x="2968131" y="560242"/>
                        <a:pt x="2991577" y="519211"/>
                      </a:cubicBezTo>
                      <a:cubicBezTo>
                        <a:pt x="3015023" y="478180"/>
                        <a:pt x="3091223" y="474273"/>
                        <a:pt x="3120531" y="507488"/>
                      </a:cubicBezTo>
                      <a:cubicBezTo>
                        <a:pt x="3149839" y="540703"/>
                        <a:pt x="3167424" y="659888"/>
                        <a:pt x="3167424" y="718503"/>
                      </a:cubicBezTo>
                      <a:cubicBezTo>
                        <a:pt x="3167424" y="777118"/>
                        <a:pt x="3102946" y="843549"/>
                        <a:pt x="3120531" y="859180"/>
                      </a:cubicBezTo>
                      <a:cubicBezTo>
                        <a:pt x="3138115" y="874811"/>
                        <a:pt x="3239716" y="845503"/>
                        <a:pt x="3272931" y="812288"/>
                      </a:cubicBezTo>
                      <a:cubicBezTo>
                        <a:pt x="3306146" y="779073"/>
                        <a:pt x="3294424" y="714596"/>
                        <a:pt x="3319824" y="659888"/>
                      </a:cubicBezTo>
                      <a:cubicBezTo>
                        <a:pt x="3345224" y="605180"/>
                        <a:pt x="3390162" y="509442"/>
                        <a:pt x="3425331" y="484042"/>
                      </a:cubicBezTo>
                      <a:cubicBezTo>
                        <a:pt x="3460500" y="458642"/>
                        <a:pt x="3487854" y="521165"/>
                        <a:pt x="3530839" y="507488"/>
                      </a:cubicBezTo>
                      <a:cubicBezTo>
                        <a:pt x="3573824" y="493811"/>
                        <a:pt x="3646116" y="409795"/>
                        <a:pt x="3683239" y="401980"/>
                      </a:cubicBezTo>
                      <a:cubicBezTo>
                        <a:pt x="3720362" y="394165"/>
                        <a:pt x="3718408" y="452780"/>
                        <a:pt x="3753577" y="460595"/>
                      </a:cubicBezTo>
                      <a:cubicBezTo>
                        <a:pt x="3788746" y="468410"/>
                        <a:pt x="3864946" y="485995"/>
                        <a:pt x="3894254" y="448872"/>
                      </a:cubicBezTo>
                      <a:cubicBezTo>
                        <a:pt x="3923562" y="411749"/>
                        <a:pt x="3894255" y="312103"/>
                        <a:pt x="3929424" y="237857"/>
                      </a:cubicBezTo>
                      <a:cubicBezTo>
                        <a:pt x="3964593" y="163611"/>
                        <a:pt x="4036885" y="24887"/>
                        <a:pt x="4105270" y="3395"/>
                      </a:cubicBezTo>
                      <a:cubicBezTo>
                        <a:pt x="4173654" y="-18097"/>
                        <a:pt x="4294793" y="67872"/>
                        <a:pt x="4339731" y="108903"/>
                      </a:cubicBezTo>
                      <a:cubicBezTo>
                        <a:pt x="4384669" y="149934"/>
                        <a:pt x="4353408" y="214411"/>
                        <a:pt x="4374900" y="249580"/>
                      </a:cubicBezTo>
                      <a:cubicBezTo>
                        <a:pt x="4396392" y="284749"/>
                        <a:pt x="4419839" y="329688"/>
                        <a:pt x="4468685" y="319919"/>
                      </a:cubicBezTo>
                      <a:cubicBezTo>
                        <a:pt x="4517531" y="310150"/>
                        <a:pt x="4595685" y="210504"/>
                        <a:pt x="4667977" y="190965"/>
                      </a:cubicBezTo>
                      <a:cubicBezTo>
                        <a:pt x="4740269" y="171426"/>
                        <a:pt x="4857501" y="165565"/>
                        <a:pt x="4902439" y="202688"/>
                      </a:cubicBezTo>
                      <a:cubicBezTo>
                        <a:pt x="4947377" y="239811"/>
                        <a:pt x="4929793" y="345319"/>
                        <a:pt x="4937608" y="413703"/>
                      </a:cubicBezTo>
                      <a:cubicBezTo>
                        <a:pt x="4945423" y="482087"/>
                        <a:pt x="4955192" y="564149"/>
                        <a:pt x="4949331" y="612995"/>
                      </a:cubicBezTo>
                      <a:cubicBezTo>
                        <a:pt x="4943470" y="661841"/>
                        <a:pt x="4859454" y="691149"/>
                        <a:pt x="4902439" y="706780"/>
                      </a:cubicBezTo>
                      <a:cubicBezTo>
                        <a:pt x="4945424" y="722411"/>
                        <a:pt x="5162301" y="675519"/>
                        <a:pt x="5207239" y="706780"/>
                      </a:cubicBezTo>
                      <a:cubicBezTo>
                        <a:pt x="5252177" y="738041"/>
                        <a:pt x="5160347" y="837687"/>
                        <a:pt x="5172070" y="894349"/>
                      </a:cubicBezTo>
                      <a:cubicBezTo>
                        <a:pt x="5183793" y="951011"/>
                        <a:pt x="5259993" y="1052610"/>
                        <a:pt x="5277577" y="1046749"/>
                      </a:cubicBezTo>
                      <a:cubicBezTo>
                        <a:pt x="5295161" y="1040888"/>
                        <a:pt x="5265854" y="882626"/>
                        <a:pt x="5277577" y="859180"/>
                      </a:cubicBezTo>
                      <a:cubicBezTo>
                        <a:pt x="5289300" y="835734"/>
                        <a:pt x="5334239" y="872857"/>
                        <a:pt x="5347916" y="906072"/>
                      </a:cubicBezTo>
                      <a:cubicBezTo>
                        <a:pt x="5361593" y="939287"/>
                        <a:pt x="5355731" y="1011580"/>
                        <a:pt x="5359639" y="1058472"/>
                      </a:cubicBezTo>
                      <a:cubicBezTo>
                        <a:pt x="5363547" y="1105364"/>
                        <a:pt x="5334239" y="1165934"/>
                        <a:pt x="5371362" y="1187426"/>
                      </a:cubicBezTo>
                      <a:cubicBezTo>
                        <a:pt x="5408485" y="1208918"/>
                        <a:pt x="5517900" y="1214780"/>
                        <a:pt x="5582377" y="1187426"/>
                      </a:cubicBezTo>
                      <a:cubicBezTo>
                        <a:pt x="5646854" y="1160072"/>
                        <a:pt x="5701562" y="1083872"/>
                        <a:pt x="5758224" y="1023303"/>
                      </a:cubicBezTo>
                      <a:cubicBezTo>
                        <a:pt x="5814886" y="962734"/>
                        <a:pt x="5896947" y="822057"/>
                        <a:pt x="5922347" y="824011"/>
                      </a:cubicBezTo>
                      <a:cubicBezTo>
                        <a:pt x="5947747" y="825965"/>
                        <a:pt x="5900855" y="972503"/>
                        <a:pt x="5910624" y="1035026"/>
                      </a:cubicBezTo>
                      <a:cubicBezTo>
                        <a:pt x="5920393" y="1097549"/>
                        <a:pt x="5973147" y="1079964"/>
                        <a:pt x="5980962" y="1199149"/>
                      </a:cubicBezTo>
                      <a:cubicBezTo>
                        <a:pt x="5988777" y="1318334"/>
                        <a:pt x="5939931" y="1646580"/>
                        <a:pt x="5957516" y="1750134"/>
                      </a:cubicBezTo>
                      <a:cubicBezTo>
                        <a:pt x="5973147" y="1812657"/>
                        <a:pt x="6029808" y="1816564"/>
                        <a:pt x="6086470" y="1820472"/>
                      </a:cubicBezTo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499991" y="3491717"/>
                  <a:ext cx="2145709" cy="60170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贵州省</a:t>
                  </a:r>
                </a:p>
              </p:txBody>
            </p:sp>
          </p:grpSp>
          <p:sp>
            <p:nvSpPr>
              <p:cNvPr id="19" name="任意多边形 18"/>
              <p:cNvSpPr/>
              <p:nvPr/>
            </p:nvSpPr>
            <p:spPr>
              <a:xfrm>
                <a:off x="3851920" y="1340769"/>
                <a:ext cx="1101696" cy="1868634"/>
              </a:xfrm>
              <a:custGeom>
                <a:avLst/>
                <a:gdLst>
                  <a:gd name="connsiteX0" fmla="*/ 696035 w 2139853"/>
                  <a:gd name="connsiteY0" fmla="*/ 227486 h 2288895"/>
                  <a:gd name="connsiteX1" fmla="*/ 532262 w 2139853"/>
                  <a:gd name="connsiteY1" fmla="*/ 125128 h 2288895"/>
                  <a:gd name="connsiteX2" fmla="*/ 491319 w 2139853"/>
                  <a:gd name="connsiteY2" fmla="*/ 97833 h 2288895"/>
                  <a:gd name="connsiteX3" fmla="*/ 477671 w 2139853"/>
                  <a:gd name="connsiteY3" fmla="*/ 227486 h 2288895"/>
                  <a:gd name="connsiteX4" fmla="*/ 429904 w 2139853"/>
                  <a:gd name="connsiteY4" fmla="*/ 302549 h 2288895"/>
                  <a:gd name="connsiteX5" fmla="*/ 443552 w 2139853"/>
                  <a:gd name="connsiteY5" fmla="*/ 343492 h 2288895"/>
                  <a:gd name="connsiteX6" fmla="*/ 354841 w 2139853"/>
                  <a:gd name="connsiteY6" fmla="*/ 391260 h 2288895"/>
                  <a:gd name="connsiteX7" fmla="*/ 354841 w 2139853"/>
                  <a:gd name="connsiteY7" fmla="*/ 445851 h 2288895"/>
                  <a:gd name="connsiteX8" fmla="*/ 354841 w 2139853"/>
                  <a:gd name="connsiteY8" fmla="*/ 486794 h 2288895"/>
                  <a:gd name="connsiteX9" fmla="*/ 436728 w 2139853"/>
                  <a:gd name="connsiteY9" fmla="*/ 486794 h 2288895"/>
                  <a:gd name="connsiteX10" fmla="*/ 470847 w 2139853"/>
                  <a:gd name="connsiteY10" fmla="*/ 507266 h 2288895"/>
                  <a:gd name="connsiteX11" fmla="*/ 477671 w 2139853"/>
                  <a:gd name="connsiteY11" fmla="*/ 548209 h 2288895"/>
                  <a:gd name="connsiteX12" fmla="*/ 436728 w 2139853"/>
                  <a:gd name="connsiteY12" fmla="*/ 575504 h 2288895"/>
                  <a:gd name="connsiteX13" fmla="*/ 402609 w 2139853"/>
                  <a:gd name="connsiteY13" fmla="*/ 616448 h 2288895"/>
                  <a:gd name="connsiteX14" fmla="*/ 402609 w 2139853"/>
                  <a:gd name="connsiteY14" fmla="*/ 705158 h 2288895"/>
                  <a:gd name="connsiteX15" fmla="*/ 395785 w 2139853"/>
                  <a:gd name="connsiteY15" fmla="*/ 752925 h 2288895"/>
                  <a:gd name="connsiteX16" fmla="*/ 313898 w 2139853"/>
                  <a:gd name="connsiteY16" fmla="*/ 759749 h 2288895"/>
                  <a:gd name="connsiteX17" fmla="*/ 150125 w 2139853"/>
                  <a:gd name="connsiteY17" fmla="*/ 752925 h 2288895"/>
                  <a:gd name="connsiteX18" fmla="*/ 27295 w 2139853"/>
                  <a:gd name="connsiteY18" fmla="*/ 752925 h 2288895"/>
                  <a:gd name="connsiteX19" fmla="*/ 0 w 2139853"/>
                  <a:gd name="connsiteY19" fmla="*/ 862107 h 2288895"/>
                  <a:gd name="connsiteX20" fmla="*/ 27295 w 2139853"/>
                  <a:gd name="connsiteY20" fmla="*/ 909875 h 2288895"/>
                  <a:gd name="connsiteX21" fmla="*/ 129653 w 2139853"/>
                  <a:gd name="connsiteY21" fmla="*/ 896227 h 2288895"/>
                  <a:gd name="connsiteX22" fmla="*/ 211540 w 2139853"/>
                  <a:gd name="connsiteY22" fmla="*/ 950818 h 2288895"/>
                  <a:gd name="connsiteX23" fmla="*/ 232011 w 2139853"/>
                  <a:gd name="connsiteY23" fmla="*/ 1080472 h 2288895"/>
                  <a:gd name="connsiteX24" fmla="*/ 313898 w 2139853"/>
                  <a:gd name="connsiteY24" fmla="*/ 1066824 h 2288895"/>
                  <a:gd name="connsiteX25" fmla="*/ 334370 w 2139853"/>
                  <a:gd name="connsiteY25" fmla="*/ 1100943 h 2288895"/>
                  <a:gd name="connsiteX26" fmla="*/ 307074 w 2139853"/>
                  <a:gd name="connsiteY26" fmla="*/ 1237421 h 2288895"/>
                  <a:gd name="connsiteX27" fmla="*/ 416256 w 2139853"/>
                  <a:gd name="connsiteY27" fmla="*/ 1326131 h 2288895"/>
                  <a:gd name="connsiteX28" fmla="*/ 641444 w 2139853"/>
                  <a:gd name="connsiteY28" fmla="*/ 1401194 h 2288895"/>
                  <a:gd name="connsiteX29" fmla="*/ 682388 w 2139853"/>
                  <a:gd name="connsiteY29" fmla="*/ 1448961 h 2288895"/>
                  <a:gd name="connsiteX30" fmla="*/ 586853 w 2139853"/>
                  <a:gd name="connsiteY30" fmla="*/ 1599086 h 2288895"/>
                  <a:gd name="connsiteX31" fmla="*/ 539086 w 2139853"/>
                  <a:gd name="connsiteY31" fmla="*/ 1721916 h 2288895"/>
                  <a:gd name="connsiteX32" fmla="*/ 593677 w 2139853"/>
                  <a:gd name="connsiteY32" fmla="*/ 1851570 h 2288895"/>
                  <a:gd name="connsiteX33" fmla="*/ 627797 w 2139853"/>
                  <a:gd name="connsiteY33" fmla="*/ 1947104 h 2288895"/>
                  <a:gd name="connsiteX34" fmla="*/ 641444 w 2139853"/>
                  <a:gd name="connsiteY34" fmla="*/ 2015343 h 2288895"/>
                  <a:gd name="connsiteX35" fmla="*/ 743803 w 2139853"/>
                  <a:gd name="connsiteY35" fmla="*/ 2110878 h 2288895"/>
                  <a:gd name="connsiteX36" fmla="*/ 784746 w 2139853"/>
                  <a:gd name="connsiteY36" fmla="*/ 2158645 h 2288895"/>
                  <a:gd name="connsiteX37" fmla="*/ 825689 w 2139853"/>
                  <a:gd name="connsiteY37" fmla="*/ 2220060 h 2288895"/>
                  <a:gd name="connsiteX38" fmla="*/ 873456 w 2139853"/>
                  <a:gd name="connsiteY38" fmla="*/ 2288298 h 2288895"/>
                  <a:gd name="connsiteX39" fmla="*/ 914400 w 2139853"/>
                  <a:gd name="connsiteY39" fmla="*/ 2179116 h 2288895"/>
                  <a:gd name="connsiteX40" fmla="*/ 934871 w 2139853"/>
                  <a:gd name="connsiteY40" fmla="*/ 2117701 h 2288895"/>
                  <a:gd name="connsiteX41" fmla="*/ 1050877 w 2139853"/>
                  <a:gd name="connsiteY41" fmla="*/ 2015343 h 2288895"/>
                  <a:gd name="connsiteX42" fmla="*/ 1071349 w 2139853"/>
                  <a:gd name="connsiteY42" fmla="*/ 2015343 h 2288895"/>
                  <a:gd name="connsiteX43" fmla="*/ 1078173 w 2139853"/>
                  <a:gd name="connsiteY43" fmla="*/ 2076758 h 2288895"/>
                  <a:gd name="connsiteX44" fmla="*/ 1262417 w 2139853"/>
                  <a:gd name="connsiteY44" fmla="*/ 2185940 h 2288895"/>
                  <a:gd name="connsiteX45" fmla="*/ 1317009 w 2139853"/>
                  <a:gd name="connsiteY45" fmla="*/ 2192764 h 2288895"/>
                  <a:gd name="connsiteX46" fmla="*/ 1344304 w 2139853"/>
                  <a:gd name="connsiteY46" fmla="*/ 2124525 h 2288895"/>
                  <a:gd name="connsiteX47" fmla="*/ 1364776 w 2139853"/>
                  <a:gd name="connsiteY47" fmla="*/ 2028991 h 2288895"/>
                  <a:gd name="connsiteX48" fmla="*/ 1371600 w 2139853"/>
                  <a:gd name="connsiteY48" fmla="*/ 1974400 h 2288895"/>
                  <a:gd name="connsiteX49" fmla="*/ 1241946 w 2139853"/>
                  <a:gd name="connsiteY49" fmla="*/ 1974400 h 2288895"/>
                  <a:gd name="connsiteX50" fmla="*/ 1221474 w 2139853"/>
                  <a:gd name="connsiteY50" fmla="*/ 1940280 h 2288895"/>
                  <a:gd name="connsiteX51" fmla="*/ 1433014 w 2139853"/>
                  <a:gd name="connsiteY51" fmla="*/ 1912985 h 2288895"/>
                  <a:gd name="connsiteX52" fmla="*/ 1583140 w 2139853"/>
                  <a:gd name="connsiteY52" fmla="*/ 2008519 h 2288895"/>
                  <a:gd name="connsiteX53" fmla="*/ 1644555 w 2139853"/>
                  <a:gd name="connsiteY53" fmla="*/ 2022167 h 2288895"/>
                  <a:gd name="connsiteX54" fmla="*/ 1685498 w 2139853"/>
                  <a:gd name="connsiteY54" fmla="*/ 1933457 h 2288895"/>
                  <a:gd name="connsiteX55" fmla="*/ 1890214 w 2139853"/>
                  <a:gd name="connsiteY55" fmla="*/ 1687797 h 2288895"/>
                  <a:gd name="connsiteX56" fmla="*/ 1883391 w 2139853"/>
                  <a:gd name="connsiteY56" fmla="*/ 1571791 h 2288895"/>
                  <a:gd name="connsiteX57" fmla="*/ 1876567 w 2139853"/>
                  <a:gd name="connsiteY57" fmla="*/ 1462609 h 2288895"/>
                  <a:gd name="connsiteX58" fmla="*/ 1760561 w 2139853"/>
                  <a:gd name="connsiteY58" fmla="*/ 1455785 h 2288895"/>
                  <a:gd name="connsiteX59" fmla="*/ 1740089 w 2139853"/>
                  <a:gd name="connsiteY59" fmla="*/ 1414842 h 2288895"/>
                  <a:gd name="connsiteX60" fmla="*/ 1890214 w 2139853"/>
                  <a:gd name="connsiteY60" fmla="*/ 1189654 h 2288895"/>
                  <a:gd name="connsiteX61" fmla="*/ 1862919 w 2139853"/>
                  <a:gd name="connsiteY61" fmla="*/ 1046352 h 2288895"/>
                  <a:gd name="connsiteX62" fmla="*/ 1883391 w 2139853"/>
                  <a:gd name="connsiteY62" fmla="*/ 1019057 h 2288895"/>
                  <a:gd name="connsiteX63" fmla="*/ 2060811 w 2139853"/>
                  <a:gd name="connsiteY63" fmla="*/ 1019057 h 2288895"/>
                  <a:gd name="connsiteX64" fmla="*/ 2081283 w 2139853"/>
                  <a:gd name="connsiteY64" fmla="*/ 896227 h 2288895"/>
                  <a:gd name="connsiteX65" fmla="*/ 2047164 w 2139853"/>
                  <a:gd name="connsiteY65" fmla="*/ 862107 h 2288895"/>
                  <a:gd name="connsiteX66" fmla="*/ 2135874 w 2139853"/>
                  <a:gd name="connsiteY66" fmla="*/ 807516 h 2288895"/>
                  <a:gd name="connsiteX67" fmla="*/ 2122226 w 2139853"/>
                  <a:gd name="connsiteY67" fmla="*/ 725630 h 2288895"/>
                  <a:gd name="connsiteX68" fmla="*/ 2101755 w 2139853"/>
                  <a:gd name="connsiteY68" fmla="*/ 623272 h 2288895"/>
                  <a:gd name="connsiteX69" fmla="*/ 2067635 w 2139853"/>
                  <a:gd name="connsiteY69" fmla="*/ 555033 h 2288895"/>
                  <a:gd name="connsiteX70" fmla="*/ 1937982 w 2139853"/>
                  <a:gd name="connsiteY70" fmla="*/ 541385 h 2288895"/>
                  <a:gd name="connsiteX71" fmla="*/ 1856095 w 2139853"/>
                  <a:gd name="connsiteY71" fmla="*/ 582328 h 2288895"/>
                  <a:gd name="connsiteX72" fmla="*/ 1767385 w 2139853"/>
                  <a:gd name="connsiteY72" fmla="*/ 548209 h 2288895"/>
                  <a:gd name="connsiteX73" fmla="*/ 1596788 w 2139853"/>
                  <a:gd name="connsiteY73" fmla="*/ 575504 h 2288895"/>
                  <a:gd name="connsiteX74" fmla="*/ 1501253 w 2139853"/>
                  <a:gd name="connsiteY74" fmla="*/ 541385 h 2288895"/>
                  <a:gd name="connsiteX75" fmla="*/ 1542197 w 2139853"/>
                  <a:gd name="connsiteY75" fmla="*/ 493618 h 2288895"/>
                  <a:gd name="connsiteX76" fmla="*/ 1583140 w 2139853"/>
                  <a:gd name="connsiteY76" fmla="*/ 445851 h 2288895"/>
                  <a:gd name="connsiteX77" fmla="*/ 1514901 w 2139853"/>
                  <a:gd name="connsiteY77" fmla="*/ 384436 h 2288895"/>
                  <a:gd name="connsiteX78" fmla="*/ 1583140 w 2139853"/>
                  <a:gd name="connsiteY78" fmla="*/ 275254 h 2288895"/>
                  <a:gd name="connsiteX79" fmla="*/ 1610435 w 2139853"/>
                  <a:gd name="connsiteY79" fmla="*/ 234310 h 2288895"/>
                  <a:gd name="connsiteX80" fmla="*/ 1685498 w 2139853"/>
                  <a:gd name="connsiteY80" fmla="*/ 220663 h 2288895"/>
                  <a:gd name="connsiteX81" fmla="*/ 1753737 w 2139853"/>
                  <a:gd name="connsiteY81" fmla="*/ 241134 h 2288895"/>
                  <a:gd name="connsiteX82" fmla="*/ 1767385 w 2139853"/>
                  <a:gd name="connsiteY82" fmla="*/ 213839 h 2288895"/>
                  <a:gd name="connsiteX83" fmla="*/ 1740089 w 2139853"/>
                  <a:gd name="connsiteY83" fmla="*/ 111480 h 2288895"/>
                  <a:gd name="connsiteX84" fmla="*/ 1712794 w 2139853"/>
                  <a:gd name="connsiteY84" fmla="*/ 97833 h 2288895"/>
                  <a:gd name="connsiteX85" fmla="*/ 1603611 w 2139853"/>
                  <a:gd name="connsiteY85" fmla="*/ 97833 h 2288895"/>
                  <a:gd name="connsiteX86" fmla="*/ 1528549 w 2139853"/>
                  <a:gd name="connsiteY86" fmla="*/ 56889 h 2288895"/>
                  <a:gd name="connsiteX87" fmla="*/ 1508077 w 2139853"/>
                  <a:gd name="connsiteY87" fmla="*/ 22770 h 2288895"/>
                  <a:gd name="connsiteX88" fmla="*/ 1453486 w 2139853"/>
                  <a:gd name="connsiteY88" fmla="*/ 9122 h 2288895"/>
                  <a:gd name="connsiteX89" fmla="*/ 1426191 w 2139853"/>
                  <a:gd name="connsiteY89" fmla="*/ 2298 h 2288895"/>
                  <a:gd name="connsiteX90" fmla="*/ 1405719 w 2139853"/>
                  <a:gd name="connsiteY90" fmla="*/ 2298 h 2288895"/>
                  <a:gd name="connsiteX91" fmla="*/ 1364776 w 2139853"/>
                  <a:gd name="connsiteY91" fmla="*/ 29594 h 2288895"/>
                  <a:gd name="connsiteX92" fmla="*/ 1344304 w 2139853"/>
                  <a:gd name="connsiteY92" fmla="*/ 70537 h 2288895"/>
                  <a:gd name="connsiteX93" fmla="*/ 1207826 w 2139853"/>
                  <a:gd name="connsiteY93" fmla="*/ 111480 h 2288895"/>
                  <a:gd name="connsiteX94" fmla="*/ 1023582 w 2139853"/>
                  <a:gd name="connsiteY94" fmla="*/ 138776 h 2288895"/>
                  <a:gd name="connsiteX95" fmla="*/ 928047 w 2139853"/>
                  <a:gd name="connsiteY95" fmla="*/ 152424 h 2288895"/>
                  <a:gd name="connsiteX96" fmla="*/ 873456 w 2139853"/>
                  <a:gd name="connsiteY96" fmla="*/ 104657 h 2288895"/>
                  <a:gd name="connsiteX97" fmla="*/ 784746 w 2139853"/>
                  <a:gd name="connsiteY97" fmla="*/ 179719 h 2288895"/>
                  <a:gd name="connsiteX98" fmla="*/ 696035 w 2139853"/>
                  <a:gd name="connsiteY98" fmla="*/ 227486 h 2288895"/>
                  <a:gd name="connsiteX0" fmla="*/ 702303 w 2146121"/>
                  <a:gd name="connsiteY0" fmla="*/ 227486 h 2288895"/>
                  <a:gd name="connsiteX1" fmla="*/ 538530 w 2146121"/>
                  <a:gd name="connsiteY1" fmla="*/ 125128 h 2288895"/>
                  <a:gd name="connsiteX2" fmla="*/ 497587 w 2146121"/>
                  <a:gd name="connsiteY2" fmla="*/ 97833 h 2288895"/>
                  <a:gd name="connsiteX3" fmla="*/ 483939 w 2146121"/>
                  <a:gd name="connsiteY3" fmla="*/ 227486 h 2288895"/>
                  <a:gd name="connsiteX4" fmla="*/ 436172 w 2146121"/>
                  <a:gd name="connsiteY4" fmla="*/ 302549 h 2288895"/>
                  <a:gd name="connsiteX5" fmla="*/ 449820 w 2146121"/>
                  <a:gd name="connsiteY5" fmla="*/ 343492 h 2288895"/>
                  <a:gd name="connsiteX6" fmla="*/ 361109 w 2146121"/>
                  <a:gd name="connsiteY6" fmla="*/ 391260 h 2288895"/>
                  <a:gd name="connsiteX7" fmla="*/ 361109 w 2146121"/>
                  <a:gd name="connsiteY7" fmla="*/ 445851 h 2288895"/>
                  <a:gd name="connsiteX8" fmla="*/ 361109 w 2146121"/>
                  <a:gd name="connsiteY8" fmla="*/ 486794 h 2288895"/>
                  <a:gd name="connsiteX9" fmla="*/ 442996 w 2146121"/>
                  <a:gd name="connsiteY9" fmla="*/ 486794 h 2288895"/>
                  <a:gd name="connsiteX10" fmla="*/ 477115 w 2146121"/>
                  <a:gd name="connsiteY10" fmla="*/ 507266 h 2288895"/>
                  <a:gd name="connsiteX11" fmla="*/ 483939 w 2146121"/>
                  <a:gd name="connsiteY11" fmla="*/ 548209 h 2288895"/>
                  <a:gd name="connsiteX12" fmla="*/ 442996 w 2146121"/>
                  <a:gd name="connsiteY12" fmla="*/ 575504 h 2288895"/>
                  <a:gd name="connsiteX13" fmla="*/ 408877 w 2146121"/>
                  <a:gd name="connsiteY13" fmla="*/ 616448 h 2288895"/>
                  <a:gd name="connsiteX14" fmla="*/ 408877 w 2146121"/>
                  <a:gd name="connsiteY14" fmla="*/ 705158 h 2288895"/>
                  <a:gd name="connsiteX15" fmla="*/ 402053 w 2146121"/>
                  <a:gd name="connsiteY15" fmla="*/ 752925 h 2288895"/>
                  <a:gd name="connsiteX16" fmla="*/ 320166 w 2146121"/>
                  <a:gd name="connsiteY16" fmla="*/ 759749 h 2288895"/>
                  <a:gd name="connsiteX17" fmla="*/ 156393 w 2146121"/>
                  <a:gd name="connsiteY17" fmla="*/ 752925 h 2288895"/>
                  <a:gd name="connsiteX18" fmla="*/ 33563 w 2146121"/>
                  <a:gd name="connsiteY18" fmla="*/ 752925 h 2288895"/>
                  <a:gd name="connsiteX19" fmla="*/ 2109 w 2146121"/>
                  <a:gd name="connsiteY19" fmla="*/ 794473 h 2288895"/>
                  <a:gd name="connsiteX20" fmla="*/ 6268 w 2146121"/>
                  <a:gd name="connsiteY20" fmla="*/ 862107 h 2288895"/>
                  <a:gd name="connsiteX21" fmla="*/ 33563 w 2146121"/>
                  <a:gd name="connsiteY21" fmla="*/ 909875 h 2288895"/>
                  <a:gd name="connsiteX22" fmla="*/ 135921 w 2146121"/>
                  <a:gd name="connsiteY22" fmla="*/ 896227 h 2288895"/>
                  <a:gd name="connsiteX23" fmla="*/ 217808 w 2146121"/>
                  <a:gd name="connsiteY23" fmla="*/ 950818 h 2288895"/>
                  <a:gd name="connsiteX24" fmla="*/ 238279 w 2146121"/>
                  <a:gd name="connsiteY24" fmla="*/ 1080472 h 2288895"/>
                  <a:gd name="connsiteX25" fmla="*/ 320166 w 2146121"/>
                  <a:gd name="connsiteY25" fmla="*/ 1066824 h 2288895"/>
                  <a:gd name="connsiteX26" fmla="*/ 340638 w 2146121"/>
                  <a:gd name="connsiteY26" fmla="*/ 1100943 h 2288895"/>
                  <a:gd name="connsiteX27" fmla="*/ 313342 w 2146121"/>
                  <a:gd name="connsiteY27" fmla="*/ 1237421 h 2288895"/>
                  <a:gd name="connsiteX28" fmla="*/ 422524 w 2146121"/>
                  <a:gd name="connsiteY28" fmla="*/ 1326131 h 2288895"/>
                  <a:gd name="connsiteX29" fmla="*/ 647712 w 2146121"/>
                  <a:gd name="connsiteY29" fmla="*/ 1401194 h 2288895"/>
                  <a:gd name="connsiteX30" fmla="*/ 688656 w 2146121"/>
                  <a:gd name="connsiteY30" fmla="*/ 1448961 h 2288895"/>
                  <a:gd name="connsiteX31" fmla="*/ 593121 w 2146121"/>
                  <a:gd name="connsiteY31" fmla="*/ 1599086 h 2288895"/>
                  <a:gd name="connsiteX32" fmla="*/ 545354 w 2146121"/>
                  <a:gd name="connsiteY32" fmla="*/ 1721916 h 2288895"/>
                  <a:gd name="connsiteX33" fmla="*/ 599945 w 2146121"/>
                  <a:gd name="connsiteY33" fmla="*/ 1851570 h 2288895"/>
                  <a:gd name="connsiteX34" fmla="*/ 634065 w 2146121"/>
                  <a:gd name="connsiteY34" fmla="*/ 1947104 h 2288895"/>
                  <a:gd name="connsiteX35" fmla="*/ 647712 w 2146121"/>
                  <a:gd name="connsiteY35" fmla="*/ 2015343 h 2288895"/>
                  <a:gd name="connsiteX36" fmla="*/ 750071 w 2146121"/>
                  <a:gd name="connsiteY36" fmla="*/ 2110878 h 2288895"/>
                  <a:gd name="connsiteX37" fmla="*/ 791014 w 2146121"/>
                  <a:gd name="connsiteY37" fmla="*/ 2158645 h 2288895"/>
                  <a:gd name="connsiteX38" fmla="*/ 831957 w 2146121"/>
                  <a:gd name="connsiteY38" fmla="*/ 2220060 h 2288895"/>
                  <a:gd name="connsiteX39" fmla="*/ 879724 w 2146121"/>
                  <a:gd name="connsiteY39" fmla="*/ 2288298 h 2288895"/>
                  <a:gd name="connsiteX40" fmla="*/ 920668 w 2146121"/>
                  <a:gd name="connsiteY40" fmla="*/ 2179116 h 2288895"/>
                  <a:gd name="connsiteX41" fmla="*/ 941139 w 2146121"/>
                  <a:gd name="connsiteY41" fmla="*/ 2117701 h 2288895"/>
                  <a:gd name="connsiteX42" fmla="*/ 1057145 w 2146121"/>
                  <a:gd name="connsiteY42" fmla="*/ 2015343 h 2288895"/>
                  <a:gd name="connsiteX43" fmla="*/ 1077617 w 2146121"/>
                  <a:gd name="connsiteY43" fmla="*/ 2015343 h 2288895"/>
                  <a:gd name="connsiteX44" fmla="*/ 1084441 w 2146121"/>
                  <a:gd name="connsiteY44" fmla="*/ 2076758 h 2288895"/>
                  <a:gd name="connsiteX45" fmla="*/ 1268685 w 2146121"/>
                  <a:gd name="connsiteY45" fmla="*/ 2185940 h 2288895"/>
                  <a:gd name="connsiteX46" fmla="*/ 1323277 w 2146121"/>
                  <a:gd name="connsiteY46" fmla="*/ 2192764 h 2288895"/>
                  <a:gd name="connsiteX47" fmla="*/ 1350572 w 2146121"/>
                  <a:gd name="connsiteY47" fmla="*/ 2124525 h 2288895"/>
                  <a:gd name="connsiteX48" fmla="*/ 1371044 w 2146121"/>
                  <a:gd name="connsiteY48" fmla="*/ 2028991 h 2288895"/>
                  <a:gd name="connsiteX49" fmla="*/ 1377868 w 2146121"/>
                  <a:gd name="connsiteY49" fmla="*/ 1974400 h 2288895"/>
                  <a:gd name="connsiteX50" fmla="*/ 1248214 w 2146121"/>
                  <a:gd name="connsiteY50" fmla="*/ 1974400 h 2288895"/>
                  <a:gd name="connsiteX51" fmla="*/ 1227742 w 2146121"/>
                  <a:gd name="connsiteY51" fmla="*/ 1940280 h 2288895"/>
                  <a:gd name="connsiteX52" fmla="*/ 1439282 w 2146121"/>
                  <a:gd name="connsiteY52" fmla="*/ 1912985 h 2288895"/>
                  <a:gd name="connsiteX53" fmla="*/ 1589408 w 2146121"/>
                  <a:gd name="connsiteY53" fmla="*/ 2008519 h 2288895"/>
                  <a:gd name="connsiteX54" fmla="*/ 1650823 w 2146121"/>
                  <a:gd name="connsiteY54" fmla="*/ 2022167 h 2288895"/>
                  <a:gd name="connsiteX55" fmla="*/ 1691766 w 2146121"/>
                  <a:gd name="connsiteY55" fmla="*/ 1933457 h 2288895"/>
                  <a:gd name="connsiteX56" fmla="*/ 1896482 w 2146121"/>
                  <a:gd name="connsiteY56" fmla="*/ 1687797 h 2288895"/>
                  <a:gd name="connsiteX57" fmla="*/ 1889659 w 2146121"/>
                  <a:gd name="connsiteY57" fmla="*/ 1571791 h 2288895"/>
                  <a:gd name="connsiteX58" fmla="*/ 1882835 w 2146121"/>
                  <a:gd name="connsiteY58" fmla="*/ 1462609 h 2288895"/>
                  <a:gd name="connsiteX59" fmla="*/ 1766829 w 2146121"/>
                  <a:gd name="connsiteY59" fmla="*/ 1455785 h 2288895"/>
                  <a:gd name="connsiteX60" fmla="*/ 1746357 w 2146121"/>
                  <a:gd name="connsiteY60" fmla="*/ 1414842 h 2288895"/>
                  <a:gd name="connsiteX61" fmla="*/ 1896482 w 2146121"/>
                  <a:gd name="connsiteY61" fmla="*/ 1189654 h 2288895"/>
                  <a:gd name="connsiteX62" fmla="*/ 1869187 w 2146121"/>
                  <a:gd name="connsiteY62" fmla="*/ 1046352 h 2288895"/>
                  <a:gd name="connsiteX63" fmla="*/ 1889659 w 2146121"/>
                  <a:gd name="connsiteY63" fmla="*/ 1019057 h 2288895"/>
                  <a:gd name="connsiteX64" fmla="*/ 2067079 w 2146121"/>
                  <a:gd name="connsiteY64" fmla="*/ 1019057 h 2288895"/>
                  <a:gd name="connsiteX65" fmla="*/ 2087551 w 2146121"/>
                  <a:gd name="connsiteY65" fmla="*/ 896227 h 2288895"/>
                  <a:gd name="connsiteX66" fmla="*/ 2053432 w 2146121"/>
                  <a:gd name="connsiteY66" fmla="*/ 862107 h 2288895"/>
                  <a:gd name="connsiteX67" fmla="*/ 2142142 w 2146121"/>
                  <a:gd name="connsiteY67" fmla="*/ 807516 h 2288895"/>
                  <a:gd name="connsiteX68" fmla="*/ 2128494 w 2146121"/>
                  <a:gd name="connsiteY68" fmla="*/ 725630 h 2288895"/>
                  <a:gd name="connsiteX69" fmla="*/ 2108023 w 2146121"/>
                  <a:gd name="connsiteY69" fmla="*/ 623272 h 2288895"/>
                  <a:gd name="connsiteX70" fmla="*/ 2073903 w 2146121"/>
                  <a:gd name="connsiteY70" fmla="*/ 555033 h 2288895"/>
                  <a:gd name="connsiteX71" fmla="*/ 1944250 w 2146121"/>
                  <a:gd name="connsiteY71" fmla="*/ 541385 h 2288895"/>
                  <a:gd name="connsiteX72" fmla="*/ 1862363 w 2146121"/>
                  <a:gd name="connsiteY72" fmla="*/ 582328 h 2288895"/>
                  <a:gd name="connsiteX73" fmla="*/ 1773653 w 2146121"/>
                  <a:gd name="connsiteY73" fmla="*/ 548209 h 2288895"/>
                  <a:gd name="connsiteX74" fmla="*/ 1603056 w 2146121"/>
                  <a:gd name="connsiteY74" fmla="*/ 575504 h 2288895"/>
                  <a:gd name="connsiteX75" fmla="*/ 1507521 w 2146121"/>
                  <a:gd name="connsiteY75" fmla="*/ 541385 h 2288895"/>
                  <a:gd name="connsiteX76" fmla="*/ 1548465 w 2146121"/>
                  <a:gd name="connsiteY76" fmla="*/ 493618 h 2288895"/>
                  <a:gd name="connsiteX77" fmla="*/ 1589408 w 2146121"/>
                  <a:gd name="connsiteY77" fmla="*/ 445851 h 2288895"/>
                  <a:gd name="connsiteX78" fmla="*/ 1521169 w 2146121"/>
                  <a:gd name="connsiteY78" fmla="*/ 384436 h 2288895"/>
                  <a:gd name="connsiteX79" fmla="*/ 1589408 w 2146121"/>
                  <a:gd name="connsiteY79" fmla="*/ 275254 h 2288895"/>
                  <a:gd name="connsiteX80" fmla="*/ 1616703 w 2146121"/>
                  <a:gd name="connsiteY80" fmla="*/ 234310 h 2288895"/>
                  <a:gd name="connsiteX81" fmla="*/ 1691766 w 2146121"/>
                  <a:gd name="connsiteY81" fmla="*/ 220663 h 2288895"/>
                  <a:gd name="connsiteX82" fmla="*/ 1760005 w 2146121"/>
                  <a:gd name="connsiteY82" fmla="*/ 241134 h 2288895"/>
                  <a:gd name="connsiteX83" fmla="*/ 1773653 w 2146121"/>
                  <a:gd name="connsiteY83" fmla="*/ 213839 h 2288895"/>
                  <a:gd name="connsiteX84" fmla="*/ 1746357 w 2146121"/>
                  <a:gd name="connsiteY84" fmla="*/ 111480 h 2288895"/>
                  <a:gd name="connsiteX85" fmla="*/ 1719062 w 2146121"/>
                  <a:gd name="connsiteY85" fmla="*/ 97833 h 2288895"/>
                  <a:gd name="connsiteX86" fmla="*/ 1609879 w 2146121"/>
                  <a:gd name="connsiteY86" fmla="*/ 97833 h 2288895"/>
                  <a:gd name="connsiteX87" fmla="*/ 1534817 w 2146121"/>
                  <a:gd name="connsiteY87" fmla="*/ 56889 h 2288895"/>
                  <a:gd name="connsiteX88" fmla="*/ 1514345 w 2146121"/>
                  <a:gd name="connsiteY88" fmla="*/ 22770 h 2288895"/>
                  <a:gd name="connsiteX89" fmla="*/ 1459754 w 2146121"/>
                  <a:gd name="connsiteY89" fmla="*/ 9122 h 2288895"/>
                  <a:gd name="connsiteX90" fmla="*/ 1432459 w 2146121"/>
                  <a:gd name="connsiteY90" fmla="*/ 2298 h 2288895"/>
                  <a:gd name="connsiteX91" fmla="*/ 1411987 w 2146121"/>
                  <a:gd name="connsiteY91" fmla="*/ 2298 h 2288895"/>
                  <a:gd name="connsiteX92" fmla="*/ 1371044 w 2146121"/>
                  <a:gd name="connsiteY92" fmla="*/ 29594 h 2288895"/>
                  <a:gd name="connsiteX93" fmla="*/ 1350572 w 2146121"/>
                  <a:gd name="connsiteY93" fmla="*/ 70537 h 2288895"/>
                  <a:gd name="connsiteX94" fmla="*/ 1214094 w 2146121"/>
                  <a:gd name="connsiteY94" fmla="*/ 111480 h 2288895"/>
                  <a:gd name="connsiteX95" fmla="*/ 1029850 w 2146121"/>
                  <a:gd name="connsiteY95" fmla="*/ 138776 h 2288895"/>
                  <a:gd name="connsiteX96" fmla="*/ 934315 w 2146121"/>
                  <a:gd name="connsiteY96" fmla="*/ 152424 h 2288895"/>
                  <a:gd name="connsiteX97" fmla="*/ 879724 w 2146121"/>
                  <a:gd name="connsiteY97" fmla="*/ 104657 h 2288895"/>
                  <a:gd name="connsiteX98" fmla="*/ 791014 w 2146121"/>
                  <a:gd name="connsiteY98" fmla="*/ 179719 h 2288895"/>
                  <a:gd name="connsiteX99" fmla="*/ 702303 w 2146121"/>
                  <a:gd name="connsiteY99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60016 w 2145028"/>
                  <a:gd name="connsiteY6" fmla="*/ 391260 h 2288895"/>
                  <a:gd name="connsiteX7" fmla="*/ 360016 w 2145028"/>
                  <a:gd name="connsiteY7" fmla="*/ 445851 h 2288895"/>
                  <a:gd name="connsiteX8" fmla="*/ 360016 w 2145028"/>
                  <a:gd name="connsiteY8" fmla="*/ 486794 h 2288895"/>
                  <a:gd name="connsiteX9" fmla="*/ 441903 w 2145028"/>
                  <a:gd name="connsiteY9" fmla="*/ 486794 h 2288895"/>
                  <a:gd name="connsiteX10" fmla="*/ 476022 w 2145028"/>
                  <a:gd name="connsiteY10" fmla="*/ 507266 h 2288895"/>
                  <a:gd name="connsiteX11" fmla="*/ 482846 w 2145028"/>
                  <a:gd name="connsiteY11" fmla="*/ 548209 h 2288895"/>
                  <a:gd name="connsiteX12" fmla="*/ 441903 w 2145028"/>
                  <a:gd name="connsiteY12" fmla="*/ 575504 h 2288895"/>
                  <a:gd name="connsiteX13" fmla="*/ 407784 w 2145028"/>
                  <a:gd name="connsiteY13" fmla="*/ 616448 h 2288895"/>
                  <a:gd name="connsiteX14" fmla="*/ 407784 w 2145028"/>
                  <a:gd name="connsiteY14" fmla="*/ 705158 h 2288895"/>
                  <a:gd name="connsiteX15" fmla="*/ 400960 w 2145028"/>
                  <a:gd name="connsiteY15" fmla="*/ 752925 h 2288895"/>
                  <a:gd name="connsiteX16" fmla="*/ 319073 w 2145028"/>
                  <a:gd name="connsiteY16" fmla="*/ 759749 h 2288895"/>
                  <a:gd name="connsiteX17" fmla="*/ 155300 w 2145028"/>
                  <a:gd name="connsiteY17" fmla="*/ 752925 h 2288895"/>
                  <a:gd name="connsiteX18" fmla="*/ 32470 w 2145028"/>
                  <a:gd name="connsiteY18" fmla="*/ 752925 h 2288895"/>
                  <a:gd name="connsiteX19" fmla="*/ 3398 w 2145028"/>
                  <a:gd name="connsiteY19" fmla="*/ 749229 h 2288895"/>
                  <a:gd name="connsiteX20" fmla="*/ 1016 w 2145028"/>
                  <a:gd name="connsiteY20" fmla="*/ 794473 h 2288895"/>
                  <a:gd name="connsiteX21" fmla="*/ 5175 w 2145028"/>
                  <a:gd name="connsiteY21" fmla="*/ 862107 h 2288895"/>
                  <a:gd name="connsiteX22" fmla="*/ 32470 w 2145028"/>
                  <a:gd name="connsiteY22" fmla="*/ 909875 h 2288895"/>
                  <a:gd name="connsiteX23" fmla="*/ 134828 w 2145028"/>
                  <a:gd name="connsiteY23" fmla="*/ 896227 h 2288895"/>
                  <a:gd name="connsiteX24" fmla="*/ 216715 w 2145028"/>
                  <a:gd name="connsiteY24" fmla="*/ 950818 h 2288895"/>
                  <a:gd name="connsiteX25" fmla="*/ 237186 w 2145028"/>
                  <a:gd name="connsiteY25" fmla="*/ 1080472 h 2288895"/>
                  <a:gd name="connsiteX26" fmla="*/ 319073 w 2145028"/>
                  <a:gd name="connsiteY26" fmla="*/ 1066824 h 2288895"/>
                  <a:gd name="connsiteX27" fmla="*/ 339545 w 2145028"/>
                  <a:gd name="connsiteY27" fmla="*/ 1100943 h 2288895"/>
                  <a:gd name="connsiteX28" fmla="*/ 312249 w 2145028"/>
                  <a:gd name="connsiteY28" fmla="*/ 1237421 h 2288895"/>
                  <a:gd name="connsiteX29" fmla="*/ 421431 w 2145028"/>
                  <a:gd name="connsiteY29" fmla="*/ 1326131 h 2288895"/>
                  <a:gd name="connsiteX30" fmla="*/ 646619 w 2145028"/>
                  <a:gd name="connsiteY30" fmla="*/ 1401194 h 2288895"/>
                  <a:gd name="connsiteX31" fmla="*/ 687563 w 2145028"/>
                  <a:gd name="connsiteY31" fmla="*/ 1448961 h 2288895"/>
                  <a:gd name="connsiteX32" fmla="*/ 592028 w 2145028"/>
                  <a:gd name="connsiteY32" fmla="*/ 1599086 h 2288895"/>
                  <a:gd name="connsiteX33" fmla="*/ 544261 w 2145028"/>
                  <a:gd name="connsiteY33" fmla="*/ 1721916 h 2288895"/>
                  <a:gd name="connsiteX34" fmla="*/ 598852 w 2145028"/>
                  <a:gd name="connsiteY34" fmla="*/ 1851570 h 2288895"/>
                  <a:gd name="connsiteX35" fmla="*/ 632972 w 2145028"/>
                  <a:gd name="connsiteY35" fmla="*/ 1947104 h 2288895"/>
                  <a:gd name="connsiteX36" fmla="*/ 646619 w 2145028"/>
                  <a:gd name="connsiteY36" fmla="*/ 2015343 h 2288895"/>
                  <a:gd name="connsiteX37" fmla="*/ 748978 w 2145028"/>
                  <a:gd name="connsiteY37" fmla="*/ 2110878 h 2288895"/>
                  <a:gd name="connsiteX38" fmla="*/ 789921 w 2145028"/>
                  <a:gd name="connsiteY38" fmla="*/ 2158645 h 2288895"/>
                  <a:gd name="connsiteX39" fmla="*/ 830864 w 2145028"/>
                  <a:gd name="connsiteY39" fmla="*/ 2220060 h 2288895"/>
                  <a:gd name="connsiteX40" fmla="*/ 878631 w 2145028"/>
                  <a:gd name="connsiteY40" fmla="*/ 2288298 h 2288895"/>
                  <a:gd name="connsiteX41" fmla="*/ 919575 w 2145028"/>
                  <a:gd name="connsiteY41" fmla="*/ 2179116 h 2288895"/>
                  <a:gd name="connsiteX42" fmla="*/ 940046 w 2145028"/>
                  <a:gd name="connsiteY42" fmla="*/ 2117701 h 2288895"/>
                  <a:gd name="connsiteX43" fmla="*/ 1056052 w 2145028"/>
                  <a:gd name="connsiteY43" fmla="*/ 2015343 h 2288895"/>
                  <a:gd name="connsiteX44" fmla="*/ 1076524 w 2145028"/>
                  <a:gd name="connsiteY44" fmla="*/ 2015343 h 2288895"/>
                  <a:gd name="connsiteX45" fmla="*/ 1083348 w 2145028"/>
                  <a:gd name="connsiteY45" fmla="*/ 2076758 h 2288895"/>
                  <a:gd name="connsiteX46" fmla="*/ 1267592 w 2145028"/>
                  <a:gd name="connsiteY46" fmla="*/ 2185940 h 2288895"/>
                  <a:gd name="connsiteX47" fmla="*/ 1322184 w 2145028"/>
                  <a:gd name="connsiteY47" fmla="*/ 2192764 h 2288895"/>
                  <a:gd name="connsiteX48" fmla="*/ 1349479 w 2145028"/>
                  <a:gd name="connsiteY48" fmla="*/ 2124525 h 2288895"/>
                  <a:gd name="connsiteX49" fmla="*/ 1369951 w 2145028"/>
                  <a:gd name="connsiteY49" fmla="*/ 2028991 h 2288895"/>
                  <a:gd name="connsiteX50" fmla="*/ 1376775 w 2145028"/>
                  <a:gd name="connsiteY50" fmla="*/ 1974400 h 2288895"/>
                  <a:gd name="connsiteX51" fmla="*/ 1247121 w 2145028"/>
                  <a:gd name="connsiteY51" fmla="*/ 1974400 h 2288895"/>
                  <a:gd name="connsiteX52" fmla="*/ 1226649 w 2145028"/>
                  <a:gd name="connsiteY52" fmla="*/ 1940280 h 2288895"/>
                  <a:gd name="connsiteX53" fmla="*/ 1438189 w 2145028"/>
                  <a:gd name="connsiteY53" fmla="*/ 1912985 h 2288895"/>
                  <a:gd name="connsiteX54" fmla="*/ 1588315 w 2145028"/>
                  <a:gd name="connsiteY54" fmla="*/ 2008519 h 2288895"/>
                  <a:gd name="connsiteX55" fmla="*/ 1649730 w 2145028"/>
                  <a:gd name="connsiteY55" fmla="*/ 2022167 h 2288895"/>
                  <a:gd name="connsiteX56" fmla="*/ 1690673 w 2145028"/>
                  <a:gd name="connsiteY56" fmla="*/ 1933457 h 2288895"/>
                  <a:gd name="connsiteX57" fmla="*/ 1895389 w 2145028"/>
                  <a:gd name="connsiteY57" fmla="*/ 1687797 h 2288895"/>
                  <a:gd name="connsiteX58" fmla="*/ 1888566 w 2145028"/>
                  <a:gd name="connsiteY58" fmla="*/ 1571791 h 2288895"/>
                  <a:gd name="connsiteX59" fmla="*/ 1881742 w 2145028"/>
                  <a:gd name="connsiteY59" fmla="*/ 1462609 h 2288895"/>
                  <a:gd name="connsiteX60" fmla="*/ 1765736 w 2145028"/>
                  <a:gd name="connsiteY60" fmla="*/ 1455785 h 2288895"/>
                  <a:gd name="connsiteX61" fmla="*/ 1745264 w 2145028"/>
                  <a:gd name="connsiteY61" fmla="*/ 1414842 h 2288895"/>
                  <a:gd name="connsiteX62" fmla="*/ 1895389 w 2145028"/>
                  <a:gd name="connsiteY62" fmla="*/ 1189654 h 2288895"/>
                  <a:gd name="connsiteX63" fmla="*/ 1868094 w 2145028"/>
                  <a:gd name="connsiteY63" fmla="*/ 1046352 h 2288895"/>
                  <a:gd name="connsiteX64" fmla="*/ 1888566 w 2145028"/>
                  <a:gd name="connsiteY64" fmla="*/ 1019057 h 2288895"/>
                  <a:gd name="connsiteX65" fmla="*/ 2065986 w 2145028"/>
                  <a:gd name="connsiteY65" fmla="*/ 1019057 h 2288895"/>
                  <a:gd name="connsiteX66" fmla="*/ 2086458 w 2145028"/>
                  <a:gd name="connsiteY66" fmla="*/ 896227 h 2288895"/>
                  <a:gd name="connsiteX67" fmla="*/ 2052339 w 2145028"/>
                  <a:gd name="connsiteY67" fmla="*/ 862107 h 2288895"/>
                  <a:gd name="connsiteX68" fmla="*/ 2141049 w 2145028"/>
                  <a:gd name="connsiteY68" fmla="*/ 807516 h 2288895"/>
                  <a:gd name="connsiteX69" fmla="*/ 2127401 w 2145028"/>
                  <a:gd name="connsiteY69" fmla="*/ 725630 h 2288895"/>
                  <a:gd name="connsiteX70" fmla="*/ 2106930 w 2145028"/>
                  <a:gd name="connsiteY70" fmla="*/ 623272 h 2288895"/>
                  <a:gd name="connsiteX71" fmla="*/ 2072810 w 2145028"/>
                  <a:gd name="connsiteY71" fmla="*/ 555033 h 2288895"/>
                  <a:gd name="connsiteX72" fmla="*/ 1943157 w 2145028"/>
                  <a:gd name="connsiteY72" fmla="*/ 541385 h 2288895"/>
                  <a:gd name="connsiteX73" fmla="*/ 1861270 w 2145028"/>
                  <a:gd name="connsiteY73" fmla="*/ 582328 h 2288895"/>
                  <a:gd name="connsiteX74" fmla="*/ 1772560 w 2145028"/>
                  <a:gd name="connsiteY74" fmla="*/ 548209 h 2288895"/>
                  <a:gd name="connsiteX75" fmla="*/ 1601963 w 2145028"/>
                  <a:gd name="connsiteY75" fmla="*/ 575504 h 2288895"/>
                  <a:gd name="connsiteX76" fmla="*/ 1506428 w 2145028"/>
                  <a:gd name="connsiteY76" fmla="*/ 541385 h 2288895"/>
                  <a:gd name="connsiteX77" fmla="*/ 1547372 w 2145028"/>
                  <a:gd name="connsiteY77" fmla="*/ 493618 h 2288895"/>
                  <a:gd name="connsiteX78" fmla="*/ 1588315 w 2145028"/>
                  <a:gd name="connsiteY78" fmla="*/ 445851 h 2288895"/>
                  <a:gd name="connsiteX79" fmla="*/ 1520076 w 2145028"/>
                  <a:gd name="connsiteY79" fmla="*/ 384436 h 2288895"/>
                  <a:gd name="connsiteX80" fmla="*/ 1588315 w 2145028"/>
                  <a:gd name="connsiteY80" fmla="*/ 275254 h 2288895"/>
                  <a:gd name="connsiteX81" fmla="*/ 1615610 w 2145028"/>
                  <a:gd name="connsiteY81" fmla="*/ 234310 h 2288895"/>
                  <a:gd name="connsiteX82" fmla="*/ 1690673 w 2145028"/>
                  <a:gd name="connsiteY82" fmla="*/ 220663 h 2288895"/>
                  <a:gd name="connsiteX83" fmla="*/ 1758912 w 2145028"/>
                  <a:gd name="connsiteY83" fmla="*/ 241134 h 2288895"/>
                  <a:gd name="connsiteX84" fmla="*/ 1772560 w 2145028"/>
                  <a:gd name="connsiteY84" fmla="*/ 213839 h 2288895"/>
                  <a:gd name="connsiteX85" fmla="*/ 1745264 w 2145028"/>
                  <a:gd name="connsiteY85" fmla="*/ 111480 h 2288895"/>
                  <a:gd name="connsiteX86" fmla="*/ 1717969 w 2145028"/>
                  <a:gd name="connsiteY86" fmla="*/ 97833 h 2288895"/>
                  <a:gd name="connsiteX87" fmla="*/ 1608786 w 2145028"/>
                  <a:gd name="connsiteY87" fmla="*/ 97833 h 2288895"/>
                  <a:gd name="connsiteX88" fmla="*/ 1533724 w 2145028"/>
                  <a:gd name="connsiteY88" fmla="*/ 56889 h 2288895"/>
                  <a:gd name="connsiteX89" fmla="*/ 1513252 w 2145028"/>
                  <a:gd name="connsiteY89" fmla="*/ 22770 h 2288895"/>
                  <a:gd name="connsiteX90" fmla="*/ 1458661 w 2145028"/>
                  <a:gd name="connsiteY90" fmla="*/ 9122 h 2288895"/>
                  <a:gd name="connsiteX91" fmla="*/ 1431366 w 2145028"/>
                  <a:gd name="connsiteY91" fmla="*/ 2298 h 2288895"/>
                  <a:gd name="connsiteX92" fmla="*/ 1410894 w 2145028"/>
                  <a:gd name="connsiteY92" fmla="*/ 2298 h 2288895"/>
                  <a:gd name="connsiteX93" fmla="*/ 1369951 w 2145028"/>
                  <a:gd name="connsiteY93" fmla="*/ 29594 h 2288895"/>
                  <a:gd name="connsiteX94" fmla="*/ 1349479 w 2145028"/>
                  <a:gd name="connsiteY94" fmla="*/ 70537 h 2288895"/>
                  <a:gd name="connsiteX95" fmla="*/ 1213001 w 2145028"/>
                  <a:gd name="connsiteY95" fmla="*/ 111480 h 2288895"/>
                  <a:gd name="connsiteX96" fmla="*/ 1028757 w 2145028"/>
                  <a:gd name="connsiteY96" fmla="*/ 138776 h 2288895"/>
                  <a:gd name="connsiteX97" fmla="*/ 933222 w 2145028"/>
                  <a:gd name="connsiteY97" fmla="*/ 152424 h 2288895"/>
                  <a:gd name="connsiteX98" fmla="*/ 878631 w 2145028"/>
                  <a:gd name="connsiteY98" fmla="*/ 104657 h 2288895"/>
                  <a:gd name="connsiteX99" fmla="*/ 789921 w 2145028"/>
                  <a:gd name="connsiteY99" fmla="*/ 179719 h 2288895"/>
                  <a:gd name="connsiteX100" fmla="*/ 701210 w 2145028"/>
                  <a:gd name="connsiteY100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60016 w 2145028"/>
                  <a:gd name="connsiteY6" fmla="*/ 391260 h 2288895"/>
                  <a:gd name="connsiteX7" fmla="*/ 360016 w 2145028"/>
                  <a:gd name="connsiteY7" fmla="*/ 445851 h 2288895"/>
                  <a:gd name="connsiteX8" fmla="*/ 360016 w 2145028"/>
                  <a:gd name="connsiteY8" fmla="*/ 486794 h 2288895"/>
                  <a:gd name="connsiteX9" fmla="*/ 441903 w 2145028"/>
                  <a:gd name="connsiteY9" fmla="*/ 486794 h 2288895"/>
                  <a:gd name="connsiteX10" fmla="*/ 476022 w 2145028"/>
                  <a:gd name="connsiteY10" fmla="*/ 507266 h 2288895"/>
                  <a:gd name="connsiteX11" fmla="*/ 482846 w 2145028"/>
                  <a:gd name="connsiteY11" fmla="*/ 548209 h 2288895"/>
                  <a:gd name="connsiteX12" fmla="*/ 441903 w 2145028"/>
                  <a:gd name="connsiteY12" fmla="*/ 575504 h 2288895"/>
                  <a:gd name="connsiteX13" fmla="*/ 407784 w 2145028"/>
                  <a:gd name="connsiteY13" fmla="*/ 616448 h 2288895"/>
                  <a:gd name="connsiteX14" fmla="*/ 407784 w 2145028"/>
                  <a:gd name="connsiteY14" fmla="*/ 705158 h 2288895"/>
                  <a:gd name="connsiteX15" fmla="*/ 400960 w 2145028"/>
                  <a:gd name="connsiteY15" fmla="*/ 752925 h 2288895"/>
                  <a:gd name="connsiteX16" fmla="*/ 319073 w 2145028"/>
                  <a:gd name="connsiteY16" fmla="*/ 759749 h 2288895"/>
                  <a:gd name="connsiteX17" fmla="*/ 155300 w 2145028"/>
                  <a:gd name="connsiteY17" fmla="*/ 752925 h 2288895"/>
                  <a:gd name="connsiteX18" fmla="*/ 32470 w 2145028"/>
                  <a:gd name="connsiteY18" fmla="*/ 752925 h 2288895"/>
                  <a:gd name="connsiteX19" fmla="*/ 3398 w 2145028"/>
                  <a:gd name="connsiteY19" fmla="*/ 749229 h 2288895"/>
                  <a:gd name="connsiteX20" fmla="*/ 1016 w 2145028"/>
                  <a:gd name="connsiteY20" fmla="*/ 794473 h 2288895"/>
                  <a:gd name="connsiteX21" fmla="*/ 5175 w 2145028"/>
                  <a:gd name="connsiteY21" fmla="*/ 862107 h 2288895"/>
                  <a:gd name="connsiteX22" fmla="*/ 32470 w 2145028"/>
                  <a:gd name="connsiteY22" fmla="*/ 909875 h 2288895"/>
                  <a:gd name="connsiteX23" fmla="*/ 81978 w 2145028"/>
                  <a:gd name="connsiteY23" fmla="*/ 913535 h 2288895"/>
                  <a:gd name="connsiteX24" fmla="*/ 134828 w 2145028"/>
                  <a:gd name="connsiteY24" fmla="*/ 896227 h 2288895"/>
                  <a:gd name="connsiteX25" fmla="*/ 216715 w 2145028"/>
                  <a:gd name="connsiteY25" fmla="*/ 950818 h 2288895"/>
                  <a:gd name="connsiteX26" fmla="*/ 237186 w 2145028"/>
                  <a:gd name="connsiteY26" fmla="*/ 1080472 h 2288895"/>
                  <a:gd name="connsiteX27" fmla="*/ 319073 w 2145028"/>
                  <a:gd name="connsiteY27" fmla="*/ 1066824 h 2288895"/>
                  <a:gd name="connsiteX28" fmla="*/ 339545 w 2145028"/>
                  <a:gd name="connsiteY28" fmla="*/ 1100943 h 2288895"/>
                  <a:gd name="connsiteX29" fmla="*/ 312249 w 2145028"/>
                  <a:gd name="connsiteY29" fmla="*/ 1237421 h 2288895"/>
                  <a:gd name="connsiteX30" fmla="*/ 421431 w 2145028"/>
                  <a:gd name="connsiteY30" fmla="*/ 1326131 h 2288895"/>
                  <a:gd name="connsiteX31" fmla="*/ 646619 w 2145028"/>
                  <a:gd name="connsiteY31" fmla="*/ 1401194 h 2288895"/>
                  <a:gd name="connsiteX32" fmla="*/ 687563 w 2145028"/>
                  <a:gd name="connsiteY32" fmla="*/ 1448961 h 2288895"/>
                  <a:gd name="connsiteX33" fmla="*/ 592028 w 2145028"/>
                  <a:gd name="connsiteY33" fmla="*/ 1599086 h 2288895"/>
                  <a:gd name="connsiteX34" fmla="*/ 544261 w 2145028"/>
                  <a:gd name="connsiteY34" fmla="*/ 1721916 h 2288895"/>
                  <a:gd name="connsiteX35" fmla="*/ 598852 w 2145028"/>
                  <a:gd name="connsiteY35" fmla="*/ 1851570 h 2288895"/>
                  <a:gd name="connsiteX36" fmla="*/ 632972 w 2145028"/>
                  <a:gd name="connsiteY36" fmla="*/ 1947104 h 2288895"/>
                  <a:gd name="connsiteX37" fmla="*/ 646619 w 2145028"/>
                  <a:gd name="connsiteY37" fmla="*/ 2015343 h 2288895"/>
                  <a:gd name="connsiteX38" fmla="*/ 748978 w 2145028"/>
                  <a:gd name="connsiteY38" fmla="*/ 2110878 h 2288895"/>
                  <a:gd name="connsiteX39" fmla="*/ 789921 w 2145028"/>
                  <a:gd name="connsiteY39" fmla="*/ 2158645 h 2288895"/>
                  <a:gd name="connsiteX40" fmla="*/ 830864 w 2145028"/>
                  <a:gd name="connsiteY40" fmla="*/ 2220060 h 2288895"/>
                  <a:gd name="connsiteX41" fmla="*/ 878631 w 2145028"/>
                  <a:gd name="connsiteY41" fmla="*/ 2288298 h 2288895"/>
                  <a:gd name="connsiteX42" fmla="*/ 919575 w 2145028"/>
                  <a:gd name="connsiteY42" fmla="*/ 2179116 h 2288895"/>
                  <a:gd name="connsiteX43" fmla="*/ 940046 w 2145028"/>
                  <a:gd name="connsiteY43" fmla="*/ 2117701 h 2288895"/>
                  <a:gd name="connsiteX44" fmla="*/ 1056052 w 2145028"/>
                  <a:gd name="connsiteY44" fmla="*/ 2015343 h 2288895"/>
                  <a:gd name="connsiteX45" fmla="*/ 1076524 w 2145028"/>
                  <a:gd name="connsiteY45" fmla="*/ 2015343 h 2288895"/>
                  <a:gd name="connsiteX46" fmla="*/ 1083348 w 2145028"/>
                  <a:gd name="connsiteY46" fmla="*/ 2076758 h 2288895"/>
                  <a:gd name="connsiteX47" fmla="*/ 1267592 w 2145028"/>
                  <a:gd name="connsiteY47" fmla="*/ 2185940 h 2288895"/>
                  <a:gd name="connsiteX48" fmla="*/ 1322184 w 2145028"/>
                  <a:gd name="connsiteY48" fmla="*/ 2192764 h 2288895"/>
                  <a:gd name="connsiteX49" fmla="*/ 1349479 w 2145028"/>
                  <a:gd name="connsiteY49" fmla="*/ 2124525 h 2288895"/>
                  <a:gd name="connsiteX50" fmla="*/ 1369951 w 2145028"/>
                  <a:gd name="connsiteY50" fmla="*/ 2028991 h 2288895"/>
                  <a:gd name="connsiteX51" fmla="*/ 1376775 w 2145028"/>
                  <a:gd name="connsiteY51" fmla="*/ 1974400 h 2288895"/>
                  <a:gd name="connsiteX52" fmla="*/ 1247121 w 2145028"/>
                  <a:gd name="connsiteY52" fmla="*/ 1974400 h 2288895"/>
                  <a:gd name="connsiteX53" fmla="*/ 1226649 w 2145028"/>
                  <a:gd name="connsiteY53" fmla="*/ 1940280 h 2288895"/>
                  <a:gd name="connsiteX54" fmla="*/ 1438189 w 2145028"/>
                  <a:gd name="connsiteY54" fmla="*/ 1912985 h 2288895"/>
                  <a:gd name="connsiteX55" fmla="*/ 1588315 w 2145028"/>
                  <a:gd name="connsiteY55" fmla="*/ 2008519 h 2288895"/>
                  <a:gd name="connsiteX56" fmla="*/ 1649730 w 2145028"/>
                  <a:gd name="connsiteY56" fmla="*/ 2022167 h 2288895"/>
                  <a:gd name="connsiteX57" fmla="*/ 1690673 w 2145028"/>
                  <a:gd name="connsiteY57" fmla="*/ 1933457 h 2288895"/>
                  <a:gd name="connsiteX58" fmla="*/ 1895389 w 2145028"/>
                  <a:gd name="connsiteY58" fmla="*/ 1687797 h 2288895"/>
                  <a:gd name="connsiteX59" fmla="*/ 1888566 w 2145028"/>
                  <a:gd name="connsiteY59" fmla="*/ 1571791 h 2288895"/>
                  <a:gd name="connsiteX60" fmla="*/ 1881742 w 2145028"/>
                  <a:gd name="connsiteY60" fmla="*/ 1462609 h 2288895"/>
                  <a:gd name="connsiteX61" fmla="*/ 1765736 w 2145028"/>
                  <a:gd name="connsiteY61" fmla="*/ 1455785 h 2288895"/>
                  <a:gd name="connsiteX62" fmla="*/ 1745264 w 2145028"/>
                  <a:gd name="connsiteY62" fmla="*/ 1414842 h 2288895"/>
                  <a:gd name="connsiteX63" fmla="*/ 1895389 w 2145028"/>
                  <a:gd name="connsiteY63" fmla="*/ 1189654 h 2288895"/>
                  <a:gd name="connsiteX64" fmla="*/ 1868094 w 2145028"/>
                  <a:gd name="connsiteY64" fmla="*/ 1046352 h 2288895"/>
                  <a:gd name="connsiteX65" fmla="*/ 1888566 w 2145028"/>
                  <a:gd name="connsiteY65" fmla="*/ 1019057 h 2288895"/>
                  <a:gd name="connsiteX66" fmla="*/ 2065986 w 2145028"/>
                  <a:gd name="connsiteY66" fmla="*/ 1019057 h 2288895"/>
                  <a:gd name="connsiteX67" fmla="*/ 2086458 w 2145028"/>
                  <a:gd name="connsiteY67" fmla="*/ 896227 h 2288895"/>
                  <a:gd name="connsiteX68" fmla="*/ 2052339 w 2145028"/>
                  <a:gd name="connsiteY68" fmla="*/ 862107 h 2288895"/>
                  <a:gd name="connsiteX69" fmla="*/ 2141049 w 2145028"/>
                  <a:gd name="connsiteY69" fmla="*/ 807516 h 2288895"/>
                  <a:gd name="connsiteX70" fmla="*/ 2127401 w 2145028"/>
                  <a:gd name="connsiteY70" fmla="*/ 725630 h 2288895"/>
                  <a:gd name="connsiteX71" fmla="*/ 2106930 w 2145028"/>
                  <a:gd name="connsiteY71" fmla="*/ 623272 h 2288895"/>
                  <a:gd name="connsiteX72" fmla="*/ 2072810 w 2145028"/>
                  <a:gd name="connsiteY72" fmla="*/ 555033 h 2288895"/>
                  <a:gd name="connsiteX73" fmla="*/ 1943157 w 2145028"/>
                  <a:gd name="connsiteY73" fmla="*/ 541385 h 2288895"/>
                  <a:gd name="connsiteX74" fmla="*/ 1861270 w 2145028"/>
                  <a:gd name="connsiteY74" fmla="*/ 582328 h 2288895"/>
                  <a:gd name="connsiteX75" fmla="*/ 1772560 w 2145028"/>
                  <a:gd name="connsiteY75" fmla="*/ 548209 h 2288895"/>
                  <a:gd name="connsiteX76" fmla="*/ 1601963 w 2145028"/>
                  <a:gd name="connsiteY76" fmla="*/ 575504 h 2288895"/>
                  <a:gd name="connsiteX77" fmla="*/ 1506428 w 2145028"/>
                  <a:gd name="connsiteY77" fmla="*/ 541385 h 2288895"/>
                  <a:gd name="connsiteX78" fmla="*/ 1547372 w 2145028"/>
                  <a:gd name="connsiteY78" fmla="*/ 493618 h 2288895"/>
                  <a:gd name="connsiteX79" fmla="*/ 1588315 w 2145028"/>
                  <a:gd name="connsiteY79" fmla="*/ 445851 h 2288895"/>
                  <a:gd name="connsiteX80" fmla="*/ 1520076 w 2145028"/>
                  <a:gd name="connsiteY80" fmla="*/ 384436 h 2288895"/>
                  <a:gd name="connsiteX81" fmla="*/ 1588315 w 2145028"/>
                  <a:gd name="connsiteY81" fmla="*/ 275254 h 2288895"/>
                  <a:gd name="connsiteX82" fmla="*/ 1615610 w 2145028"/>
                  <a:gd name="connsiteY82" fmla="*/ 234310 h 2288895"/>
                  <a:gd name="connsiteX83" fmla="*/ 1690673 w 2145028"/>
                  <a:gd name="connsiteY83" fmla="*/ 220663 h 2288895"/>
                  <a:gd name="connsiteX84" fmla="*/ 1758912 w 2145028"/>
                  <a:gd name="connsiteY84" fmla="*/ 241134 h 2288895"/>
                  <a:gd name="connsiteX85" fmla="*/ 1772560 w 2145028"/>
                  <a:gd name="connsiteY85" fmla="*/ 213839 h 2288895"/>
                  <a:gd name="connsiteX86" fmla="*/ 1745264 w 2145028"/>
                  <a:gd name="connsiteY86" fmla="*/ 111480 h 2288895"/>
                  <a:gd name="connsiteX87" fmla="*/ 1717969 w 2145028"/>
                  <a:gd name="connsiteY87" fmla="*/ 97833 h 2288895"/>
                  <a:gd name="connsiteX88" fmla="*/ 1608786 w 2145028"/>
                  <a:gd name="connsiteY88" fmla="*/ 97833 h 2288895"/>
                  <a:gd name="connsiteX89" fmla="*/ 1533724 w 2145028"/>
                  <a:gd name="connsiteY89" fmla="*/ 56889 h 2288895"/>
                  <a:gd name="connsiteX90" fmla="*/ 1513252 w 2145028"/>
                  <a:gd name="connsiteY90" fmla="*/ 22770 h 2288895"/>
                  <a:gd name="connsiteX91" fmla="*/ 1458661 w 2145028"/>
                  <a:gd name="connsiteY91" fmla="*/ 9122 h 2288895"/>
                  <a:gd name="connsiteX92" fmla="*/ 1431366 w 2145028"/>
                  <a:gd name="connsiteY92" fmla="*/ 2298 h 2288895"/>
                  <a:gd name="connsiteX93" fmla="*/ 1410894 w 2145028"/>
                  <a:gd name="connsiteY93" fmla="*/ 2298 h 2288895"/>
                  <a:gd name="connsiteX94" fmla="*/ 1369951 w 2145028"/>
                  <a:gd name="connsiteY94" fmla="*/ 29594 h 2288895"/>
                  <a:gd name="connsiteX95" fmla="*/ 1349479 w 2145028"/>
                  <a:gd name="connsiteY95" fmla="*/ 70537 h 2288895"/>
                  <a:gd name="connsiteX96" fmla="*/ 1213001 w 2145028"/>
                  <a:gd name="connsiteY96" fmla="*/ 111480 h 2288895"/>
                  <a:gd name="connsiteX97" fmla="*/ 1028757 w 2145028"/>
                  <a:gd name="connsiteY97" fmla="*/ 138776 h 2288895"/>
                  <a:gd name="connsiteX98" fmla="*/ 933222 w 2145028"/>
                  <a:gd name="connsiteY98" fmla="*/ 152424 h 2288895"/>
                  <a:gd name="connsiteX99" fmla="*/ 878631 w 2145028"/>
                  <a:gd name="connsiteY99" fmla="*/ 104657 h 2288895"/>
                  <a:gd name="connsiteX100" fmla="*/ 789921 w 2145028"/>
                  <a:gd name="connsiteY100" fmla="*/ 179719 h 2288895"/>
                  <a:gd name="connsiteX101" fmla="*/ 701210 w 2145028"/>
                  <a:gd name="connsiteY101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60016 w 2145028"/>
                  <a:gd name="connsiteY6" fmla="*/ 391260 h 2288895"/>
                  <a:gd name="connsiteX7" fmla="*/ 360016 w 2145028"/>
                  <a:gd name="connsiteY7" fmla="*/ 445851 h 2288895"/>
                  <a:gd name="connsiteX8" fmla="*/ 360016 w 2145028"/>
                  <a:gd name="connsiteY8" fmla="*/ 486794 h 2288895"/>
                  <a:gd name="connsiteX9" fmla="*/ 441903 w 2145028"/>
                  <a:gd name="connsiteY9" fmla="*/ 486794 h 2288895"/>
                  <a:gd name="connsiteX10" fmla="*/ 476022 w 2145028"/>
                  <a:gd name="connsiteY10" fmla="*/ 507266 h 2288895"/>
                  <a:gd name="connsiteX11" fmla="*/ 482846 w 2145028"/>
                  <a:gd name="connsiteY11" fmla="*/ 548209 h 2288895"/>
                  <a:gd name="connsiteX12" fmla="*/ 441903 w 2145028"/>
                  <a:gd name="connsiteY12" fmla="*/ 575504 h 2288895"/>
                  <a:gd name="connsiteX13" fmla="*/ 407784 w 2145028"/>
                  <a:gd name="connsiteY13" fmla="*/ 616448 h 2288895"/>
                  <a:gd name="connsiteX14" fmla="*/ 407784 w 2145028"/>
                  <a:gd name="connsiteY14" fmla="*/ 705158 h 2288895"/>
                  <a:gd name="connsiteX15" fmla="*/ 400960 w 2145028"/>
                  <a:gd name="connsiteY15" fmla="*/ 752925 h 2288895"/>
                  <a:gd name="connsiteX16" fmla="*/ 319073 w 2145028"/>
                  <a:gd name="connsiteY16" fmla="*/ 759749 h 2288895"/>
                  <a:gd name="connsiteX17" fmla="*/ 155300 w 2145028"/>
                  <a:gd name="connsiteY17" fmla="*/ 752925 h 2288895"/>
                  <a:gd name="connsiteX18" fmla="*/ 32470 w 2145028"/>
                  <a:gd name="connsiteY18" fmla="*/ 752925 h 2288895"/>
                  <a:gd name="connsiteX19" fmla="*/ 3398 w 2145028"/>
                  <a:gd name="connsiteY19" fmla="*/ 749229 h 2288895"/>
                  <a:gd name="connsiteX20" fmla="*/ 1016 w 2145028"/>
                  <a:gd name="connsiteY20" fmla="*/ 794473 h 2288895"/>
                  <a:gd name="connsiteX21" fmla="*/ 5175 w 2145028"/>
                  <a:gd name="connsiteY21" fmla="*/ 862107 h 2288895"/>
                  <a:gd name="connsiteX22" fmla="*/ 32470 w 2145028"/>
                  <a:gd name="connsiteY22" fmla="*/ 909875 h 2288895"/>
                  <a:gd name="connsiteX23" fmla="*/ 81978 w 2145028"/>
                  <a:gd name="connsiteY23" fmla="*/ 913535 h 2288895"/>
                  <a:gd name="connsiteX24" fmla="*/ 134828 w 2145028"/>
                  <a:gd name="connsiteY24" fmla="*/ 896227 h 2288895"/>
                  <a:gd name="connsiteX25" fmla="*/ 200046 w 2145028"/>
                  <a:gd name="connsiteY25" fmla="*/ 969868 h 2288895"/>
                  <a:gd name="connsiteX26" fmla="*/ 237186 w 2145028"/>
                  <a:gd name="connsiteY26" fmla="*/ 1080472 h 2288895"/>
                  <a:gd name="connsiteX27" fmla="*/ 319073 w 2145028"/>
                  <a:gd name="connsiteY27" fmla="*/ 1066824 h 2288895"/>
                  <a:gd name="connsiteX28" fmla="*/ 339545 w 2145028"/>
                  <a:gd name="connsiteY28" fmla="*/ 1100943 h 2288895"/>
                  <a:gd name="connsiteX29" fmla="*/ 312249 w 2145028"/>
                  <a:gd name="connsiteY29" fmla="*/ 1237421 h 2288895"/>
                  <a:gd name="connsiteX30" fmla="*/ 421431 w 2145028"/>
                  <a:gd name="connsiteY30" fmla="*/ 1326131 h 2288895"/>
                  <a:gd name="connsiteX31" fmla="*/ 646619 w 2145028"/>
                  <a:gd name="connsiteY31" fmla="*/ 1401194 h 2288895"/>
                  <a:gd name="connsiteX32" fmla="*/ 687563 w 2145028"/>
                  <a:gd name="connsiteY32" fmla="*/ 1448961 h 2288895"/>
                  <a:gd name="connsiteX33" fmla="*/ 592028 w 2145028"/>
                  <a:gd name="connsiteY33" fmla="*/ 1599086 h 2288895"/>
                  <a:gd name="connsiteX34" fmla="*/ 544261 w 2145028"/>
                  <a:gd name="connsiteY34" fmla="*/ 1721916 h 2288895"/>
                  <a:gd name="connsiteX35" fmla="*/ 598852 w 2145028"/>
                  <a:gd name="connsiteY35" fmla="*/ 1851570 h 2288895"/>
                  <a:gd name="connsiteX36" fmla="*/ 632972 w 2145028"/>
                  <a:gd name="connsiteY36" fmla="*/ 1947104 h 2288895"/>
                  <a:gd name="connsiteX37" fmla="*/ 646619 w 2145028"/>
                  <a:gd name="connsiteY37" fmla="*/ 2015343 h 2288895"/>
                  <a:gd name="connsiteX38" fmla="*/ 748978 w 2145028"/>
                  <a:gd name="connsiteY38" fmla="*/ 2110878 h 2288895"/>
                  <a:gd name="connsiteX39" fmla="*/ 789921 w 2145028"/>
                  <a:gd name="connsiteY39" fmla="*/ 2158645 h 2288895"/>
                  <a:gd name="connsiteX40" fmla="*/ 830864 w 2145028"/>
                  <a:gd name="connsiteY40" fmla="*/ 2220060 h 2288895"/>
                  <a:gd name="connsiteX41" fmla="*/ 878631 w 2145028"/>
                  <a:gd name="connsiteY41" fmla="*/ 2288298 h 2288895"/>
                  <a:gd name="connsiteX42" fmla="*/ 919575 w 2145028"/>
                  <a:gd name="connsiteY42" fmla="*/ 2179116 h 2288895"/>
                  <a:gd name="connsiteX43" fmla="*/ 940046 w 2145028"/>
                  <a:gd name="connsiteY43" fmla="*/ 2117701 h 2288895"/>
                  <a:gd name="connsiteX44" fmla="*/ 1056052 w 2145028"/>
                  <a:gd name="connsiteY44" fmla="*/ 2015343 h 2288895"/>
                  <a:gd name="connsiteX45" fmla="*/ 1076524 w 2145028"/>
                  <a:gd name="connsiteY45" fmla="*/ 2015343 h 2288895"/>
                  <a:gd name="connsiteX46" fmla="*/ 1083348 w 2145028"/>
                  <a:gd name="connsiteY46" fmla="*/ 2076758 h 2288895"/>
                  <a:gd name="connsiteX47" fmla="*/ 1267592 w 2145028"/>
                  <a:gd name="connsiteY47" fmla="*/ 2185940 h 2288895"/>
                  <a:gd name="connsiteX48" fmla="*/ 1322184 w 2145028"/>
                  <a:gd name="connsiteY48" fmla="*/ 2192764 h 2288895"/>
                  <a:gd name="connsiteX49" fmla="*/ 1349479 w 2145028"/>
                  <a:gd name="connsiteY49" fmla="*/ 2124525 h 2288895"/>
                  <a:gd name="connsiteX50" fmla="*/ 1369951 w 2145028"/>
                  <a:gd name="connsiteY50" fmla="*/ 2028991 h 2288895"/>
                  <a:gd name="connsiteX51" fmla="*/ 1376775 w 2145028"/>
                  <a:gd name="connsiteY51" fmla="*/ 1974400 h 2288895"/>
                  <a:gd name="connsiteX52" fmla="*/ 1247121 w 2145028"/>
                  <a:gd name="connsiteY52" fmla="*/ 1974400 h 2288895"/>
                  <a:gd name="connsiteX53" fmla="*/ 1226649 w 2145028"/>
                  <a:gd name="connsiteY53" fmla="*/ 1940280 h 2288895"/>
                  <a:gd name="connsiteX54" fmla="*/ 1438189 w 2145028"/>
                  <a:gd name="connsiteY54" fmla="*/ 1912985 h 2288895"/>
                  <a:gd name="connsiteX55" fmla="*/ 1588315 w 2145028"/>
                  <a:gd name="connsiteY55" fmla="*/ 2008519 h 2288895"/>
                  <a:gd name="connsiteX56" fmla="*/ 1649730 w 2145028"/>
                  <a:gd name="connsiteY56" fmla="*/ 2022167 h 2288895"/>
                  <a:gd name="connsiteX57" fmla="*/ 1690673 w 2145028"/>
                  <a:gd name="connsiteY57" fmla="*/ 1933457 h 2288895"/>
                  <a:gd name="connsiteX58" fmla="*/ 1895389 w 2145028"/>
                  <a:gd name="connsiteY58" fmla="*/ 1687797 h 2288895"/>
                  <a:gd name="connsiteX59" fmla="*/ 1888566 w 2145028"/>
                  <a:gd name="connsiteY59" fmla="*/ 1571791 h 2288895"/>
                  <a:gd name="connsiteX60" fmla="*/ 1881742 w 2145028"/>
                  <a:gd name="connsiteY60" fmla="*/ 1462609 h 2288895"/>
                  <a:gd name="connsiteX61" fmla="*/ 1765736 w 2145028"/>
                  <a:gd name="connsiteY61" fmla="*/ 1455785 h 2288895"/>
                  <a:gd name="connsiteX62" fmla="*/ 1745264 w 2145028"/>
                  <a:gd name="connsiteY62" fmla="*/ 1414842 h 2288895"/>
                  <a:gd name="connsiteX63" fmla="*/ 1895389 w 2145028"/>
                  <a:gd name="connsiteY63" fmla="*/ 1189654 h 2288895"/>
                  <a:gd name="connsiteX64" fmla="*/ 1868094 w 2145028"/>
                  <a:gd name="connsiteY64" fmla="*/ 1046352 h 2288895"/>
                  <a:gd name="connsiteX65" fmla="*/ 1888566 w 2145028"/>
                  <a:gd name="connsiteY65" fmla="*/ 1019057 h 2288895"/>
                  <a:gd name="connsiteX66" fmla="*/ 2065986 w 2145028"/>
                  <a:gd name="connsiteY66" fmla="*/ 1019057 h 2288895"/>
                  <a:gd name="connsiteX67" fmla="*/ 2086458 w 2145028"/>
                  <a:gd name="connsiteY67" fmla="*/ 896227 h 2288895"/>
                  <a:gd name="connsiteX68" fmla="*/ 2052339 w 2145028"/>
                  <a:gd name="connsiteY68" fmla="*/ 862107 h 2288895"/>
                  <a:gd name="connsiteX69" fmla="*/ 2141049 w 2145028"/>
                  <a:gd name="connsiteY69" fmla="*/ 807516 h 2288895"/>
                  <a:gd name="connsiteX70" fmla="*/ 2127401 w 2145028"/>
                  <a:gd name="connsiteY70" fmla="*/ 725630 h 2288895"/>
                  <a:gd name="connsiteX71" fmla="*/ 2106930 w 2145028"/>
                  <a:gd name="connsiteY71" fmla="*/ 623272 h 2288895"/>
                  <a:gd name="connsiteX72" fmla="*/ 2072810 w 2145028"/>
                  <a:gd name="connsiteY72" fmla="*/ 555033 h 2288895"/>
                  <a:gd name="connsiteX73" fmla="*/ 1943157 w 2145028"/>
                  <a:gd name="connsiteY73" fmla="*/ 541385 h 2288895"/>
                  <a:gd name="connsiteX74" fmla="*/ 1861270 w 2145028"/>
                  <a:gd name="connsiteY74" fmla="*/ 582328 h 2288895"/>
                  <a:gd name="connsiteX75" fmla="*/ 1772560 w 2145028"/>
                  <a:gd name="connsiteY75" fmla="*/ 548209 h 2288895"/>
                  <a:gd name="connsiteX76" fmla="*/ 1601963 w 2145028"/>
                  <a:gd name="connsiteY76" fmla="*/ 575504 h 2288895"/>
                  <a:gd name="connsiteX77" fmla="*/ 1506428 w 2145028"/>
                  <a:gd name="connsiteY77" fmla="*/ 541385 h 2288895"/>
                  <a:gd name="connsiteX78" fmla="*/ 1547372 w 2145028"/>
                  <a:gd name="connsiteY78" fmla="*/ 493618 h 2288895"/>
                  <a:gd name="connsiteX79" fmla="*/ 1588315 w 2145028"/>
                  <a:gd name="connsiteY79" fmla="*/ 445851 h 2288895"/>
                  <a:gd name="connsiteX80" fmla="*/ 1520076 w 2145028"/>
                  <a:gd name="connsiteY80" fmla="*/ 384436 h 2288895"/>
                  <a:gd name="connsiteX81" fmla="*/ 1588315 w 2145028"/>
                  <a:gd name="connsiteY81" fmla="*/ 275254 h 2288895"/>
                  <a:gd name="connsiteX82" fmla="*/ 1615610 w 2145028"/>
                  <a:gd name="connsiteY82" fmla="*/ 234310 h 2288895"/>
                  <a:gd name="connsiteX83" fmla="*/ 1690673 w 2145028"/>
                  <a:gd name="connsiteY83" fmla="*/ 220663 h 2288895"/>
                  <a:gd name="connsiteX84" fmla="*/ 1758912 w 2145028"/>
                  <a:gd name="connsiteY84" fmla="*/ 241134 h 2288895"/>
                  <a:gd name="connsiteX85" fmla="*/ 1772560 w 2145028"/>
                  <a:gd name="connsiteY85" fmla="*/ 213839 h 2288895"/>
                  <a:gd name="connsiteX86" fmla="*/ 1745264 w 2145028"/>
                  <a:gd name="connsiteY86" fmla="*/ 111480 h 2288895"/>
                  <a:gd name="connsiteX87" fmla="*/ 1717969 w 2145028"/>
                  <a:gd name="connsiteY87" fmla="*/ 97833 h 2288895"/>
                  <a:gd name="connsiteX88" fmla="*/ 1608786 w 2145028"/>
                  <a:gd name="connsiteY88" fmla="*/ 97833 h 2288895"/>
                  <a:gd name="connsiteX89" fmla="*/ 1533724 w 2145028"/>
                  <a:gd name="connsiteY89" fmla="*/ 56889 h 2288895"/>
                  <a:gd name="connsiteX90" fmla="*/ 1513252 w 2145028"/>
                  <a:gd name="connsiteY90" fmla="*/ 22770 h 2288895"/>
                  <a:gd name="connsiteX91" fmla="*/ 1458661 w 2145028"/>
                  <a:gd name="connsiteY91" fmla="*/ 9122 h 2288895"/>
                  <a:gd name="connsiteX92" fmla="*/ 1431366 w 2145028"/>
                  <a:gd name="connsiteY92" fmla="*/ 2298 h 2288895"/>
                  <a:gd name="connsiteX93" fmla="*/ 1410894 w 2145028"/>
                  <a:gd name="connsiteY93" fmla="*/ 2298 h 2288895"/>
                  <a:gd name="connsiteX94" fmla="*/ 1369951 w 2145028"/>
                  <a:gd name="connsiteY94" fmla="*/ 29594 h 2288895"/>
                  <a:gd name="connsiteX95" fmla="*/ 1349479 w 2145028"/>
                  <a:gd name="connsiteY95" fmla="*/ 70537 h 2288895"/>
                  <a:gd name="connsiteX96" fmla="*/ 1213001 w 2145028"/>
                  <a:gd name="connsiteY96" fmla="*/ 111480 h 2288895"/>
                  <a:gd name="connsiteX97" fmla="*/ 1028757 w 2145028"/>
                  <a:gd name="connsiteY97" fmla="*/ 138776 h 2288895"/>
                  <a:gd name="connsiteX98" fmla="*/ 933222 w 2145028"/>
                  <a:gd name="connsiteY98" fmla="*/ 152424 h 2288895"/>
                  <a:gd name="connsiteX99" fmla="*/ 878631 w 2145028"/>
                  <a:gd name="connsiteY99" fmla="*/ 104657 h 2288895"/>
                  <a:gd name="connsiteX100" fmla="*/ 789921 w 2145028"/>
                  <a:gd name="connsiteY100" fmla="*/ 179719 h 2288895"/>
                  <a:gd name="connsiteX101" fmla="*/ 701210 w 2145028"/>
                  <a:gd name="connsiteY101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60016 w 2145028"/>
                  <a:gd name="connsiteY6" fmla="*/ 391260 h 2288895"/>
                  <a:gd name="connsiteX7" fmla="*/ 360016 w 2145028"/>
                  <a:gd name="connsiteY7" fmla="*/ 445851 h 2288895"/>
                  <a:gd name="connsiteX8" fmla="*/ 360016 w 2145028"/>
                  <a:gd name="connsiteY8" fmla="*/ 486794 h 2288895"/>
                  <a:gd name="connsiteX9" fmla="*/ 441903 w 2145028"/>
                  <a:gd name="connsiteY9" fmla="*/ 486794 h 2288895"/>
                  <a:gd name="connsiteX10" fmla="*/ 476022 w 2145028"/>
                  <a:gd name="connsiteY10" fmla="*/ 507266 h 2288895"/>
                  <a:gd name="connsiteX11" fmla="*/ 482846 w 2145028"/>
                  <a:gd name="connsiteY11" fmla="*/ 548209 h 2288895"/>
                  <a:gd name="connsiteX12" fmla="*/ 441903 w 2145028"/>
                  <a:gd name="connsiteY12" fmla="*/ 575504 h 2288895"/>
                  <a:gd name="connsiteX13" fmla="*/ 407784 w 2145028"/>
                  <a:gd name="connsiteY13" fmla="*/ 616448 h 2288895"/>
                  <a:gd name="connsiteX14" fmla="*/ 407784 w 2145028"/>
                  <a:gd name="connsiteY14" fmla="*/ 705158 h 2288895"/>
                  <a:gd name="connsiteX15" fmla="*/ 400960 w 2145028"/>
                  <a:gd name="connsiteY15" fmla="*/ 752925 h 2288895"/>
                  <a:gd name="connsiteX16" fmla="*/ 319073 w 2145028"/>
                  <a:gd name="connsiteY16" fmla="*/ 759749 h 2288895"/>
                  <a:gd name="connsiteX17" fmla="*/ 155300 w 2145028"/>
                  <a:gd name="connsiteY17" fmla="*/ 752925 h 2288895"/>
                  <a:gd name="connsiteX18" fmla="*/ 32470 w 2145028"/>
                  <a:gd name="connsiteY18" fmla="*/ 752925 h 2288895"/>
                  <a:gd name="connsiteX19" fmla="*/ 3398 w 2145028"/>
                  <a:gd name="connsiteY19" fmla="*/ 749229 h 2288895"/>
                  <a:gd name="connsiteX20" fmla="*/ 1016 w 2145028"/>
                  <a:gd name="connsiteY20" fmla="*/ 794473 h 2288895"/>
                  <a:gd name="connsiteX21" fmla="*/ 5175 w 2145028"/>
                  <a:gd name="connsiteY21" fmla="*/ 862107 h 2288895"/>
                  <a:gd name="connsiteX22" fmla="*/ 32470 w 2145028"/>
                  <a:gd name="connsiteY22" fmla="*/ 909875 h 2288895"/>
                  <a:gd name="connsiteX23" fmla="*/ 81978 w 2145028"/>
                  <a:gd name="connsiteY23" fmla="*/ 913535 h 2288895"/>
                  <a:gd name="connsiteX24" fmla="*/ 134828 w 2145028"/>
                  <a:gd name="connsiteY24" fmla="*/ 896227 h 2288895"/>
                  <a:gd name="connsiteX25" fmla="*/ 200046 w 2145028"/>
                  <a:gd name="connsiteY25" fmla="*/ 969868 h 2288895"/>
                  <a:gd name="connsiteX26" fmla="*/ 237186 w 2145028"/>
                  <a:gd name="connsiteY26" fmla="*/ 1080472 h 2288895"/>
                  <a:gd name="connsiteX27" fmla="*/ 319073 w 2145028"/>
                  <a:gd name="connsiteY27" fmla="*/ 1066824 h 2288895"/>
                  <a:gd name="connsiteX28" fmla="*/ 341534 w 2145028"/>
                  <a:gd name="connsiteY28" fmla="*/ 1061173 h 2288895"/>
                  <a:gd name="connsiteX29" fmla="*/ 339545 w 2145028"/>
                  <a:gd name="connsiteY29" fmla="*/ 1100943 h 2288895"/>
                  <a:gd name="connsiteX30" fmla="*/ 312249 w 2145028"/>
                  <a:gd name="connsiteY30" fmla="*/ 1237421 h 2288895"/>
                  <a:gd name="connsiteX31" fmla="*/ 421431 w 2145028"/>
                  <a:gd name="connsiteY31" fmla="*/ 1326131 h 2288895"/>
                  <a:gd name="connsiteX32" fmla="*/ 646619 w 2145028"/>
                  <a:gd name="connsiteY32" fmla="*/ 1401194 h 2288895"/>
                  <a:gd name="connsiteX33" fmla="*/ 687563 w 2145028"/>
                  <a:gd name="connsiteY33" fmla="*/ 1448961 h 2288895"/>
                  <a:gd name="connsiteX34" fmla="*/ 592028 w 2145028"/>
                  <a:gd name="connsiteY34" fmla="*/ 1599086 h 2288895"/>
                  <a:gd name="connsiteX35" fmla="*/ 544261 w 2145028"/>
                  <a:gd name="connsiteY35" fmla="*/ 1721916 h 2288895"/>
                  <a:gd name="connsiteX36" fmla="*/ 598852 w 2145028"/>
                  <a:gd name="connsiteY36" fmla="*/ 1851570 h 2288895"/>
                  <a:gd name="connsiteX37" fmla="*/ 632972 w 2145028"/>
                  <a:gd name="connsiteY37" fmla="*/ 1947104 h 2288895"/>
                  <a:gd name="connsiteX38" fmla="*/ 646619 w 2145028"/>
                  <a:gd name="connsiteY38" fmla="*/ 2015343 h 2288895"/>
                  <a:gd name="connsiteX39" fmla="*/ 748978 w 2145028"/>
                  <a:gd name="connsiteY39" fmla="*/ 2110878 h 2288895"/>
                  <a:gd name="connsiteX40" fmla="*/ 789921 w 2145028"/>
                  <a:gd name="connsiteY40" fmla="*/ 2158645 h 2288895"/>
                  <a:gd name="connsiteX41" fmla="*/ 830864 w 2145028"/>
                  <a:gd name="connsiteY41" fmla="*/ 2220060 h 2288895"/>
                  <a:gd name="connsiteX42" fmla="*/ 878631 w 2145028"/>
                  <a:gd name="connsiteY42" fmla="*/ 2288298 h 2288895"/>
                  <a:gd name="connsiteX43" fmla="*/ 919575 w 2145028"/>
                  <a:gd name="connsiteY43" fmla="*/ 2179116 h 2288895"/>
                  <a:gd name="connsiteX44" fmla="*/ 940046 w 2145028"/>
                  <a:gd name="connsiteY44" fmla="*/ 2117701 h 2288895"/>
                  <a:gd name="connsiteX45" fmla="*/ 1056052 w 2145028"/>
                  <a:gd name="connsiteY45" fmla="*/ 2015343 h 2288895"/>
                  <a:gd name="connsiteX46" fmla="*/ 1076524 w 2145028"/>
                  <a:gd name="connsiteY46" fmla="*/ 2015343 h 2288895"/>
                  <a:gd name="connsiteX47" fmla="*/ 1083348 w 2145028"/>
                  <a:gd name="connsiteY47" fmla="*/ 2076758 h 2288895"/>
                  <a:gd name="connsiteX48" fmla="*/ 1267592 w 2145028"/>
                  <a:gd name="connsiteY48" fmla="*/ 2185940 h 2288895"/>
                  <a:gd name="connsiteX49" fmla="*/ 1322184 w 2145028"/>
                  <a:gd name="connsiteY49" fmla="*/ 2192764 h 2288895"/>
                  <a:gd name="connsiteX50" fmla="*/ 1349479 w 2145028"/>
                  <a:gd name="connsiteY50" fmla="*/ 2124525 h 2288895"/>
                  <a:gd name="connsiteX51" fmla="*/ 1369951 w 2145028"/>
                  <a:gd name="connsiteY51" fmla="*/ 2028991 h 2288895"/>
                  <a:gd name="connsiteX52" fmla="*/ 1376775 w 2145028"/>
                  <a:gd name="connsiteY52" fmla="*/ 1974400 h 2288895"/>
                  <a:gd name="connsiteX53" fmla="*/ 1247121 w 2145028"/>
                  <a:gd name="connsiteY53" fmla="*/ 1974400 h 2288895"/>
                  <a:gd name="connsiteX54" fmla="*/ 1226649 w 2145028"/>
                  <a:gd name="connsiteY54" fmla="*/ 1940280 h 2288895"/>
                  <a:gd name="connsiteX55" fmla="*/ 1438189 w 2145028"/>
                  <a:gd name="connsiteY55" fmla="*/ 1912985 h 2288895"/>
                  <a:gd name="connsiteX56" fmla="*/ 1588315 w 2145028"/>
                  <a:gd name="connsiteY56" fmla="*/ 2008519 h 2288895"/>
                  <a:gd name="connsiteX57" fmla="*/ 1649730 w 2145028"/>
                  <a:gd name="connsiteY57" fmla="*/ 2022167 h 2288895"/>
                  <a:gd name="connsiteX58" fmla="*/ 1690673 w 2145028"/>
                  <a:gd name="connsiteY58" fmla="*/ 1933457 h 2288895"/>
                  <a:gd name="connsiteX59" fmla="*/ 1895389 w 2145028"/>
                  <a:gd name="connsiteY59" fmla="*/ 1687797 h 2288895"/>
                  <a:gd name="connsiteX60" fmla="*/ 1888566 w 2145028"/>
                  <a:gd name="connsiteY60" fmla="*/ 1571791 h 2288895"/>
                  <a:gd name="connsiteX61" fmla="*/ 1881742 w 2145028"/>
                  <a:gd name="connsiteY61" fmla="*/ 1462609 h 2288895"/>
                  <a:gd name="connsiteX62" fmla="*/ 1765736 w 2145028"/>
                  <a:gd name="connsiteY62" fmla="*/ 1455785 h 2288895"/>
                  <a:gd name="connsiteX63" fmla="*/ 1745264 w 2145028"/>
                  <a:gd name="connsiteY63" fmla="*/ 1414842 h 2288895"/>
                  <a:gd name="connsiteX64" fmla="*/ 1895389 w 2145028"/>
                  <a:gd name="connsiteY64" fmla="*/ 1189654 h 2288895"/>
                  <a:gd name="connsiteX65" fmla="*/ 1868094 w 2145028"/>
                  <a:gd name="connsiteY65" fmla="*/ 1046352 h 2288895"/>
                  <a:gd name="connsiteX66" fmla="*/ 1888566 w 2145028"/>
                  <a:gd name="connsiteY66" fmla="*/ 1019057 h 2288895"/>
                  <a:gd name="connsiteX67" fmla="*/ 2065986 w 2145028"/>
                  <a:gd name="connsiteY67" fmla="*/ 1019057 h 2288895"/>
                  <a:gd name="connsiteX68" fmla="*/ 2086458 w 2145028"/>
                  <a:gd name="connsiteY68" fmla="*/ 896227 h 2288895"/>
                  <a:gd name="connsiteX69" fmla="*/ 2052339 w 2145028"/>
                  <a:gd name="connsiteY69" fmla="*/ 862107 h 2288895"/>
                  <a:gd name="connsiteX70" fmla="*/ 2141049 w 2145028"/>
                  <a:gd name="connsiteY70" fmla="*/ 807516 h 2288895"/>
                  <a:gd name="connsiteX71" fmla="*/ 2127401 w 2145028"/>
                  <a:gd name="connsiteY71" fmla="*/ 725630 h 2288895"/>
                  <a:gd name="connsiteX72" fmla="*/ 2106930 w 2145028"/>
                  <a:gd name="connsiteY72" fmla="*/ 623272 h 2288895"/>
                  <a:gd name="connsiteX73" fmla="*/ 2072810 w 2145028"/>
                  <a:gd name="connsiteY73" fmla="*/ 555033 h 2288895"/>
                  <a:gd name="connsiteX74" fmla="*/ 1943157 w 2145028"/>
                  <a:gd name="connsiteY74" fmla="*/ 541385 h 2288895"/>
                  <a:gd name="connsiteX75" fmla="*/ 1861270 w 2145028"/>
                  <a:gd name="connsiteY75" fmla="*/ 582328 h 2288895"/>
                  <a:gd name="connsiteX76" fmla="*/ 1772560 w 2145028"/>
                  <a:gd name="connsiteY76" fmla="*/ 548209 h 2288895"/>
                  <a:gd name="connsiteX77" fmla="*/ 1601963 w 2145028"/>
                  <a:gd name="connsiteY77" fmla="*/ 575504 h 2288895"/>
                  <a:gd name="connsiteX78" fmla="*/ 1506428 w 2145028"/>
                  <a:gd name="connsiteY78" fmla="*/ 541385 h 2288895"/>
                  <a:gd name="connsiteX79" fmla="*/ 1547372 w 2145028"/>
                  <a:gd name="connsiteY79" fmla="*/ 493618 h 2288895"/>
                  <a:gd name="connsiteX80" fmla="*/ 1588315 w 2145028"/>
                  <a:gd name="connsiteY80" fmla="*/ 445851 h 2288895"/>
                  <a:gd name="connsiteX81" fmla="*/ 1520076 w 2145028"/>
                  <a:gd name="connsiteY81" fmla="*/ 384436 h 2288895"/>
                  <a:gd name="connsiteX82" fmla="*/ 1588315 w 2145028"/>
                  <a:gd name="connsiteY82" fmla="*/ 275254 h 2288895"/>
                  <a:gd name="connsiteX83" fmla="*/ 1615610 w 2145028"/>
                  <a:gd name="connsiteY83" fmla="*/ 234310 h 2288895"/>
                  <a:gd name="connsiteX84" fmla="*/ 1690673 w 2145028"/>
                  <a:gd name="connsiteY84" fmla="*/ 220663 h 2288895"/>
                  <a:gd name="connsiteX85" fmla="*/ 1758912 w 2145028"/>
                  <a:gd name="connsiteY85" fmla="*/ 241134 h 2288895"/>
                  <a:gd name="connsiteX86" fmla="*/ 1772560 w 2145028"/>
                  <a:gd name="connsiteY86" fmla="*/ 213839 h 2288895"/>
                  <a:gd name="connsiteX87" fmla="*/ 1745264 w 2145028"/>
                  <a:gd name="connsiteY87" fmla="*/ 111480 h 2288895"/>
                  <a:gd name="connsiteX88" fmla="*/ 1717969 w 2145028"/>
                  <a:gd name="connsiteY88" fmla="*/ 97833 h 2288895"/>
                  <a:gd name="connsiteX89" fmla="*/ 1608786 w 2145028"/>
                  <a:gd name="connsiteY89" fmla="*/ 97833 h 2288895"/>
                  <a:gd name="connsiteX90" fmla="*/ 1533724 w 2145028"/>
                  <a:gd name="connsiteY90" fmla="*/ 56889 h 2288895"/>
                  <a:gd name="connsiteX91" fmla="*/ 1513252 w 2145028"/>
                  <a:gd name="connsiteY91" fmla="*/ 22770 h 2288895"/>
                  <a:gd name="connsiteX92" fmla="*/ 1458661 w 2145028"/>
                  <a:gd name="connsiteY92" fmla="*/ 9122 h 2288895"/>
                  <a:gd name="connsiteX93" fmla="*/ 1431366 w 2145028"/>
                  <a:gd name="connsiteY93" fmla="*/ 2298 h 2288895"/>
                  <a:gd name="connsiteX94" fmla="*/ 1410894 w 2145028"/>
                  <a:gd name="connsiteY94" fmla="*/ 2298 h 2288895"/>
                  <a:gd name="connsiteX95" fmla="*/ 1369951 w 2145028"/>
                  <a:gd name="connsiteY95" fmla="*/ 29594 h 2288895"/>
                  <a:gd name="connsiteX96" fmla="*/ 1349479 w 2145028"/>
                  <a:gd name="connsiteY96" fmla="*/ 70537 h 2288895"/>
                  <a:gd name="connsiteX97" fmla="*/ 1213001 w 2145028"/>
                  <a:gd name="connsiteY97" fmla="*/ 111480 h 2288895"/>
                  <a:gd name="connsiteX98" fmla="*/ 1028757 w 2145028"/>
                  <a:gd name="connsiteY98" fmla="*/ 138776 h 2288895"/>
                  <a:gd name="connsiteX99" fmla="*/ 933222 w 2145028"/>
                  <a:gd name="connsiteY99" fmla="*/ 152424 h 2288895"/>
                  <a:gd name="connsiteX100" fmla="*/ 878631 w 2145028"/>
                  <a:gd name="connsiteY100" fmla="*/ 104657 h 2288895"/>
                  <a:gd name="connsiteX101" fmla="*/ 789921 w 2145028"/>
                  <a:gd name="connsiteY101" fmla="*/ 179719 h 2288895"/>
                  <a:gd name="connsiteX102" fmla="*/ 701210 w 2145028"/>
                  <a:gd name="connsiteY102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60016 w 2145028"/>
                  <a:gd name="connsiteY6" fmla="*/ 391260 h 2288895"/>
                  <a:gd name="connsiteX7" fmla="*/ 360016 w 2145028"/>
                  <a:gd name="connsiteY7" fmla="*/ 445851 h 2288895"/>
                  <a:gd name="connsiteX8" fmla="*/ 360016 w 2145028"/>
                  <a:gd name="connsiteY8" fmla="*/ 486794 h 2288895"/>
                  <a:gd name="connsiteX9" fmla="*/ 441903 w 2145028"/>
                  <a:gd name="connsiteY9" fmla="*/ 486794 h 2288895"/>
                  <a:gd name="connsiteX10" fmla="*/ 476022 w 2145028"/>
                  <a:gd name="connsiteY10" fmla="*/ 507266 h 2288895"/>
                  <a:gd name="connsiteX11" fmla="*/ 482846 w 2145028"/>
                  <a:gd name="connsiteY11" fmla="*/ 548209 h 2288895"/>
                  <a:gd name="connsiteX12" fmla="*/ 441903 w 2145028"/>
                  <a:gd name="connsiteY12" fmla="*/ 575504 h 2288895"/>
                  <a:gd name="connsiteX13" fmla="*/ 407784 w 2145028"/>
                  <a:gd name="connsiteY13" fmla="*/ 616448 h 2288895"/>
                  <a:gd name="connsiteX14" fmla="*/ 407784 w 2145028"/>
                  <a:gd name="connsiteY14" fmla="*/ 705158 h 2288895"/>
                  <a:gd name="connsiteX15" fmla="*/ 400960 w 2145028"/>
                  <a:gd name="connsiteY15" fmla="*/ 752925 h 2288895"/>
                  <a:gd name="connsiteX16" fmla="*/ 319073 w 2145028"/>
                  <a:gd name="connsiteY16" fmla="*/ 759749 h 2288895"/>
                  <a:gd name="connsiteX17" fmla="*/ 251047 w 2145028"/>
                  <a:gd name="connsiteY17" fmla="*/ 751610 h 2288895"/>
                  <a:gd name="connsiteX18" fmla="*/ 155300 w 2145028"/>
                  <a:gd name="connsiteY18" fmla="*/ 752925 h 2288895"/>
                  <a:gd name="connsiteX19" fmla="*/ 32470 w 2145028"/>
                  <a:gd name="connsiteY19" fmla="*/ 752925 h 2288895"/>
                  <a:gd name="connsiteX20" fmla="*/ 3398 w 2145028"/>
                  <a:gd name="connsiteY20" fmla="*/ 749229 h 2288895"/>
                  <a:gd name="connsiteX21" fmla="*/ 1016 w 2145028"/>
                  <a:gd name="connsiteY21" fmla="*/ 794473 h 2288895"/>
                  <a:gd name="connsiteX22" fmla="*/ 5175 w 2145028"/>
                  <a:gd name="connsiteY22" fmla="*/ 862107 h 2288895"/>
                  <a:gd name="connsiteX23" fmla="*/ 32470 w 2145028"/>
                  <a:gd name="connsiteY23" fmla="*/ 909875 h 2288895"/>
                  <a:gd name="connsiteX24" fmla="*/ 81978 w 2145028"/>
                  <a:gd name="connsiteY24" fmla="*/ 913535 h 2288895"/>
                  <a:gd name="connsiteX25" fmla="*/ 134828 w 2145028"/>
                  <a:gd name="connsiteY25" fmla="*/ 896227 h 2288895"/>
                  <a:gd name="connsiteX26" fmla="*/ 200046 w 2145028"/>
                  <a:gd name="connsiteY26" fmla="*/ 969868 h 2288895"/>
                  <a:gd name="connsiteX27" fmla="*/ 237186 w 2145028"/>
                  <a:gd name="connsiteY27" fmla="*/ 1080472 h 2288895"/>
                  <a:gd name="connsiteX28" fmla="*/ 319073 w 2145028"/>
                  <a:gd name="connsiteY28" fmla="*/ 1066824 h 2288895"/>
                  <a:gd name="connsiteX29" fmla="*/ 341534 w 2145028"/>
                  <a:gd name="connsiteY29" fmla="*/ 1061173 h 2288895"/>
                  <a:gd name="connsiteX30" fmla="*/ 339545 w 2145028"/>
                  <a:gd name="connsiteY30" fmla="*/ 1100943 h 2288895"/>
                  <a:gd name="connsiteX31" fmla="*/ 312249 w 2145028"/>
                  <a:gd name="connsiteY31" fmla="*/ 1237421 h 2288895"/>
                  <a:gd name="connsiteX32" fmla="*/ 421431 w 2145028"/>
                  <a:gd name="connsiteY32" fmla="*/ 1326131 h 2288895"/>
                  <a:gd name="connsiteX33" fmla="*/ 646619 w 2145028"/>
                  <a:gd name="connsiteY33" fmla="*/ 1401194 h 2288895"/>
                  <a:gd name="connsiteX34" fmla="*/ 687563 w 2145028"/>
                  <a:gd name="connsiteY34" fmla="*/ 1448961 h 2288895"/>
                  <a:gd name="connsiteX35" fmla="*/ 592028 w 2145028"/>
                  <a:gd name="connsiteY35" fmla="*/ 1599086 h 2288895"/>
                  <a:gd name="connsiteX36" fmla="*/ 544261 w 2145028"/>
                  <a:gd name="connsiteY36" fmla="*/ 1721916 h 2288895"/>
                  <a:gd name="connsiteX37" fmla="*/ 598852 w 2145028"/>
                  <a:gd name="connsiteY37" fmla="*/ 1851570 h 2288895"/>
                  <a:gd name="connsiteX38" fmla="*/ 632972 w 2145028"/>
                  <a:gd name="connsiteY38" fmla="*/ 1947104 h 2288895"/>
                  <a:gd name="connsiteX39" fmla="*/ 646619 w 2145028"/>
                  <a:gd name="connsiteY39" fmla="*/ 2015343 h 2288895"/>
                  <a:gd name="connsiteX40" fmla="*/ 748978 w 2145028"/>
                  <a:gd name="connsiteY40" fmla="*/ 2110878 h 2288895"/>
                  <a:gd name="connsiteX41" fmla="*/ 789921 w 2145028"/>
                  <a:gd name="connsiteY41" fmla="*/ 2158645 h 2288895"/>
                  <a:gd name="connsiteX42" fmla="*/ 830864 w 2145028"/>
                  <a:gd name="connsiteY42" fmla="*/ 2220060 h 2288895"/>
                  <a:gd name="connsiteX43" fmla="*/ 878631 w 2145028"/>
                  <a:gd name="connsiteY43" fmla="*/ 2288298 h 2288895"/>
                  <a:gd name="connsiteX44" fmla="*/ 919575 w 2145028"/>
                  <a:gd name="connsiteY44" fmla="*/ 2179116 h 2288895"/>
                  <a:gd name="connsiteX45" fmla="*/ 940046 w 2145028"/>
                  <a:gd name="connsiteY45" fmla="*/ 2117701 h 2288895"/>
                  <a:gd name="connsiteX46" fmla="*/ 1056052 w 2145028"/>
                  <a:gd name="connsiteY46" fmla="*/ 2015343 h 2288895"/>
                  <a:gd name="connsiteX47" fmla="*/ 1076524 w 2145028"/>
                  <a:gd name="connsiteY47" fmla="*/ 2015343 h 2288895"/>
                  <a:gd name="connsiteX48" fmla="*/ 1083348 w 2145028"/>
                  <a:gd name="connsiteY48" fmla="*/ 2076758 h 2288895"/>
                  <a:gd name="connsiteX49" fmla="*/ 1267592 w 2145028"/>
                  <a:gd name="connsiteY49" fmla="*/ 2185940 h 2288895"/>
                  <a:gd name="connsiteX50" fmla="*/ 1322184 w 2145028"/>
                  <a:gd name="connsiteY50" fmla="*/ 2192764 h 2288895"/>
                  <a:gd name="connsiteX51" fmla="*/ 1349479 w 2145028"/>
                  <a:gd name="connsiteY51" fmla="*/ 2124525 h 2288895"/>
                  <a:gd name="connsiteX52" fmla="*/ 1369951 w 2145028"/>
                  <a:gd name="connsiteY52" fmla="*/ 2028991 h 2288895"/>
                  <a:gd name="connsiteX53" fmla="*/ 1376775 w 2145028"/>
                  <a:gd name="connsiteY53" fmla="*/ 1974400 h 2288895"/>
                  <a:gd name="connsiteX54" fmla="*/ 1247121 w 2145028"/>
                  <a:gd name="connsiteY54" fmla="*/ 1974400 h 2288895"/>
                  <a:gd name="connsiteX55" fmla="*/ 1226649 w 2145028"/>
                  <a:gd name="connsiteY55" fmla="*/ 1940280 h 2288895"/>
                  <a:gd name="connsiteX56" fmla="*/ 1438189 w 2145028"/>
                  <a:gd name="connsiteY56" fmla="*/ 1912985 h 2288895"/>
                  <a:gd name="connsiteX57" fmla="*/ 1588315 w 2145028"/>
                  <a:gd name="connsiteY57" fmla="*/ 2008519 h 2288895"/>
                  <a:gd name="connsiteX58" fmla="*/ 1649730 w 2145028"/>
                  <a:gd name="connsiteY58" fmla="*/ 2022167 h 2288895"/>
                  <a:gd name="connsiteX59" fmla="*/ 1690673 w 2145028"/>
                  <a:gd name="connsiteY59" fmla="*/ 1933457 h 2288895"/>
                  <a:gd name="connsiteX60" fmla="*/ 1895389 w 2145028"/>
                  <a:gd name="connsiteY60" fmla="*/ 1687797 h 2288895"/>
                  <a:gd name="connsiteX61" fmla="*/ 1888566 w 2145028"/>
                  <a:gd name="connsiteY61" fmla="*/ 1571791 h 2288895"/>
                  <a:gd name="connsiteX62" fmla="*/ 1881742 w 2145028"/>
                  <a:gd name="connsiteY62" fmla="*/ 1462609 h 2288895"/>
                  <a:gd name="connsiteX63" fmla="*/ 1765736 w 2145028"/>
                  <a:gd name="connsiteY63" fmla="*/ 1455785 h 2288895"/>
                  <a:gd name="connsiteX64" fmla="*/ 1745264 w 2145028"/>
                  <a:gd name="connsiteY64" fmla="*/ 1414842 h 2288895"/>
                  <a:gd name="connsiteX65" fmla="*/ 1895389 w 2145028"/>
                  <a:gd name="connsiteY65" fmla="*/ 1189654 h 2288895"/>
                  <a:gd name="connsiteX66" fmla="*/ 1868094 w 2145028"/>
                  <a:gd name="connsiteY66" fmla="*/ 1046352 h 2288895"/>
                  <a:gd name="connsiteX67" fmla="*/ 1888566 w 2145028"/>
                  <a:gd name="connsiteY67" fmla="*/ 1019057 h 2288895"/>
                  <a:gd name="connsiteX68" fmla="*/ 2065986 w 2145028"/>
                  <a:gd name="connsiteY68" fmla="*/ 1019057 h 2288895"/>
                  <a:gd name="connsiteX69" fmla="*/ 2086458 w 2145028"/>
                  <a:gd name="connsiteY69" fmla="*/ 896227 h 2288895"/>
                  <a:gd name="connsiteX70" fmla="*/ 2052339 w 2145028"/>
                  <a:gd name="connsiteY70" fmla="*/ 862107 h 2288895"/>
                  <a:gd name="connsiteX71" fmla="*/ 2141049 w 2145028"/>
                  <a:gd name="connsiteY71" fmla="*/ 807516 h 2288895"/>
                  <a:gd name="connsiteX72" fmla="*/ 2127401 w 2145028"/>
                  <a:gd name="connsiteY72" fmla="*/ 725630 h 2288895"/>
                  <a:gd name="connsiteX73" fmla="*/ 2106930 w 2145028"/>
                  <a:gd name="connsiteY73" fmla="*/ 623272 h 2288895"/>
                  <a:gd name="connsiteX74" fmla="*/ 2072810 w 2145028"/>
                  <a:gd name="connsiteY74" fmla="*/ 555033 h 2288895"/>
                  <a:gd name="connsiteX75" fmla="*/ 1943157 w 2145028"/>
                  <a:gd name="connsiteY75" fmla="*/ 541385 h 2288895"/>
                  <a:gd name="connsiteX76" fmla="*/ 1861270 w 2145028"/>
                  <a:gd name="connsiteY76" fmla="*/ 582328 h 2288895"/>
                  <a:gd name="connsiteX77" fmla="*/ 1772560 w 2145028"/>
                  <a:gd name="connsiteY77" fmla="*/ 548209 h 2288895"/>
                  <a:gd name="connsiteX78" fmla="*/ 1601963 w 2145028"/>
                  <a:gd name="connsiteY78" fmla="*/ 575504 h 2288895"/>
                  <a:gd name="connsiteX79" fmla="*/ 1506428 w 2145028"/>
                  <a:gd name="connsiteY79" fmla="*/ 541385 h 2288895"/>
                  <a:gd name="connsiteX80" fmla="*/ 1547372 w 2145028"/>
                  <a:gd name="connsiteY80" fmla="*/ 493618 h 2288895"/>
                  <a:gd name="connsiteX81" fmla="*/ 1588315 w 2145028"/>
                  <a:gd name="connsiteY81" fmla="*/ 445851 h 2288895"/>
                  <a:gd name="connsiteX82" fmla="*/ 1520076 w 2145028"/>
                  <a:gd name="connsiteY82" fmla="*/ 384436 h 2288895"/>
                  <a:gd name="connsiteX83" fmla="*/ 1588315 w 2145028"/>
                  <a:gd name="connsiteY83" fmla="*/ 275254 h 2288895"/>
                  <a:gd name="connsiteX84" fmla="*/ 1615610 w 2145028"/>
                  <a:gd name="connsiteY84" fmla="*/ 234310 h 2288895"/>
                  <a:gd name="connsiteX85" fmla="*/ 1690673 w 2145028"/>
                  <a:gd name="connsiteY85" fmla="*/ 220663 h 2288895"/>
                  <a:gd name="connsiteX86" fmla="*/ 1758912 w 2145028"/>
                  <a:gd name="connsiteY86" fmla="*/ 241134 h 2288895"/>
                  <a:gd name="connsiteX87" fmla="*/ 1772560 w 2145028"/>
                  <a:gd name="connsiteY87" fmla="*/ 213839 h 2288895"/>
                  <a:gd name="connsiteX88" fmla="*/ 1745264 w 2145028"/>
                  <a:gd name="connsiteY88" fmla="*/ 111480 h 2288895"/>
                  <a:gd name="connsiteX89" fmla="*/ 1717969 w 2145028"/>
                  <a:gd name="connsiteY89" fmla="*/ 97833 h 2288895"/>
                  <a:gd name="connsiteX90" fmla="*/ 1608786 w 2145028"/>
                  <a:gd name="connsiteY90" fmla="*/ 97833 h 2288895"/>
                  <a:gd name="connsiteX91" fmla="*/ 1533724 w 2145028"/>
                  <a:gd name="connsiteY91" fmla="*/ 56889 h 2288895"/>
                  <a:gd name="connsiteX92" fmla="*/ 1513252 w 2145028"/>
                  <a:gd name="connsiteY92" fmla="*/ 22770 h 2288895"/>
                  <a:gd name="connsiteX93" fmla="*/ 1458661 w 2145028"/>
                  <a:gd name="connsiteY93" fmla="*/ 9122 h 2288895"/>
                  <a:gd name="connsiteX94" fmla="*/ 1431366 w 2145028"/>
                  <a:gd name="connsiteY94" fmla="*/ 2298 h 2288895"/>
                  <a:gd name="connsiteX95" fmla="*/ 1410894 w 2145028"/>
                  <a:gd name="connsiteY95" fmla="*/ 2298 h 2288895"/>
                  <a:gd name="connsiteX96" fmla="*/ 1369951 w 2145028"/>
                  <a:gd name="connsiteY96" fmla="*/ 29594 h 2288895"/>
                  <a:gd name="connsiteX97" fmla="*/ 1349479 w 2145028"/>
                  <a:gd name="connsiteY97" fmla="*/ 70537 h 2288895"/>
                  <a:gd name="connsiteX98" fmla="*/ 1213001 w 2145028"/>
                  <a:gd name="connsiteY98" fmla="*/ 111480 h 2288895"/>
                  <a:gd name="connsiteX99" fmla="*/ 1028757 w 2145028"/>
                  <a:gd name="connsiteY99" fmla="*/ 138776 h 2288895"/>
                  <a:gd name="connsiteX100" fmla="*/ 933222 w 2145028"/>
                  <a:gd name="connsiteY100" fmla="*/ 152424 h 2288895"/>
                  <a:gd name="connsiteX101" fmla="*/ 878631 w 2145028"/>
                  <a:gd name="connsiteY101" fmla="*/ 104657 h 2288895"/>
                  <a:gd name="connsiteX102" fmla="*/ 789921 w 2145028"/>
                  <a:gd name="connsiteY102" fmla="*/ 179719 h 2288895"/>
                  <a:gd name="connsiteX103" fmla="*/ 701210 w 2145028"/>
                  <a:gd name="connsiteY103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60016 w 2145028"/>
                  <a:gd name="connsiteY6" fmla="*/ 391260 h 2288895"/>
                  <a:gd name="connsiteX7" fmla="*/ 360016 w 2145028"/>
                  <a:gd name="connsiteY7" fmla="*/ 445851 h 2288895"/>
                  <a:gd name="connsiteX8" fmla="*/ 360016 w 2145028"/>
                  <a:gd name="connsiteY8" fmla="*/ 486794 h 2288895"/>
                  <a:gd name="connsiteX9" fmla="*/ 441903 w 2145028"/>
                  <a:gd name="connsiteY9" fmla="*/ 486794 h 2288895"/>
                  <a:gd name="connsiteX10" fmla="*/ 476022 w 2145028"/>
                  <a:gd name="connsiteY10" fmla="*/ 507266 h 2288895"/>
                  <a:gd name="connsiteX11" fmla="*/ 482846 w 2145028"/>
                  <a:gd name="connsiteY11" fmla="*/ 548209 h 2288895"/>
                  <a:gd name="connsiteX12" fmla="*/ 441903 w 2145028"/>
                  <a:gd name="connsiteY12" fmla="*/ 575504 h 2288895"/>
                  <a:gd name="connsiteX13" fmla="*/ 407784 w 2145028"/>
                  <a:gd name="connsiteY13" fmla="*/ 616448 h 2288895"/>
                  <a:gd name="connsiteX14" fmla="*/ 407784 w 2145028"/>
                  <a:gd name="connsiteY14" fmla="*/ 705158 h 2288895"/>
                  <a:gd name="connsiteX15" fmla="*/ 400960 w 2145028"/>
                  <a:gd name="connsiteY15" fmla="*/ 752925 h 2288895"/>
                  <a:gd name="connsiteX16" fmla="*/ 319073 w 2145028"/>
                  <a:gd name="connsiteY16" fmla="*/ 759749 h 2288895"/>
                  <a:gd name="connsiteX17" fmla="*/ 251047 w 2145028"/>
                  <a:gd name="connsiteY17" fmla="*/ 751610 h 2288895"/>
                  <a:gd name="connsiteX18" fmla="*/ 155300 w 2145028"/>
                  <a:gd name="connsiteY18" fmla="*/ 752925 h 2288895"/>
                  <a:gd name="connsiteX19" fmla="*/ 122459 w 2145028"/>
                  <a:gd name="connsiteY19" fmla="*/ 744467 h 2288895"/>
                  <a:gd name="connsiteX20" fmla="*/ 32470 w 2145028"/>
                  <a:gd name="connsiteY20" fmla="*/ 752925 h 2288895"/>
                  <a:gd name="connsiteX21" fmla="*/ 3398 w 2145028"/>
                  <a:gd name="connsiteY21" fmla="*/ 749229 h 2288895"/>
                  <a:gd name="connsiteX22" fmla="*/ 1016 w 2145028"/>
                  <a:gd name="connsiteY22" fmla="*/ 794473 h 2288895"/>
                  <a:gd name="connsiteX23" fmla="*/ 5175 w 2145028"/>
                  <a:gd name="connsiteY23" fmla="*/ 862107 h 2288895"/>
                  <a:gd name="connsiteX24" fmla="*/ 32470 w 2145028"/>
                  <a:gd name="connsiteY24" fmla="*/ 909875 h 2288895"/>
                  <a:gd name="connsiteX25" fmla="*/ 81978 w 2145028"/>
                  <a:gd name="connsiteY25" fmla="*/ 913535 h 2288895"/>
                  <a:gd name="connsiteX26" fmla="*/ 134828 w 2145028"/>
                  <a:gd name="connsiteY26" fmla="*/ 896227 h 2288895"/>
                  <a:gd name="connsiteX27" fmla="*/ 200046 w 2145028"/>
                  <a:gd name="connsiteY27" fmla="*/ 969868 h 2288895"/>
                  <a:gd name="connsiteX28" fmla="*/ 237186 w 2145028"/>
                  <a:gd name="connsiteY28" fmla="*/ 1080472 h 2288895"/>
                  <a:gd name="connsiteX29" fmla="*/ 319073 w 2145028"/>
                  <a:gd name="connsiteY29" fmla="*/ 1066824 h 2288895"/>
                  <a:gd name="connsiteX30" fmla="*/ 341534 w 2145028"/>
                  <a:gd name="connsiteY30" fmla="*/ 1061173 h 2288895"/>
                  <a:gd name="connsiteX31" fmla="*/ 339545 w 2145028"/>
                  <a:gd name="connsiteY31" fmla="*/ 1100943 h 2288895"/>
                  <a:gd name="connsiteX32" fmla="*/ 312249 w 2145028"/>
                  <a:gd name="connsiteY32" fmla="*/ 1237421 h 2288895"/>
                  <a:gd name="connsiteX33" fmla="*/ 421431 w 2145028"/>
                  <a:gd name="connsiteY33" fmla="*/ 1326131 h 2288895"/>
                  <a:gd name="connsiteX34" fmla="*/ 646619 w 2145028"/>
                  <a:gd name="connsiteY34" fmla="*/ 1401194 h 2288895"/>
                  <a:gd name="connsiteX35" fmla="*/ 687563 w 2145028"/>
                  <a:gd name="connsiteY35" fmla="*/ 1448961 h 2288895"/>
                  <a:gd name="connsiteX36" fmla="*/ 592028 w 2145028"/>
                  <a:gd name="connsiteY36" fmla="*/ 1599086 h 2288895"/>
                  <a:gd name="connsiteX37" fmla="*/ 544261 w 2145028"/>
                  <a:gd name="connsiteY37" fmla="*/ 1721916 h 2288895"/>
                  <a:gd name="connsiteX38" fmla="*/ 598852 w 2145028"/>
                  <a:gd name="connsiteY38" fmla="*/ 1851570 h 2288895"/>
                  <a:gd name="connsiteX39" fmla="*/ 632972 w 2145028"/>
                  <a:gd name="connsiteY39" fmla="*/ 1947104 h 2288895"/>
                  <a:gd name="connsiteX40" fmla="*/ 646619 w 2145028"/>
                  <a:gd name="connsiteY40" fmla="*/ 2015343 h 2288895"/>
                  <a:gd name="connsiteX41" fmla="*/ 748978 w 2145028"/>
                  <a:gd name="connsiteY41" fmla="*/ 2110878 h 2288895"/>
                  <a:gd name="connsiteX42" fmla="*/ 789921 w 2145028"/>
                  <a:gd name="connsiteY42" fmla="*/ 2158645 h 2288895"/>
                  <a:gd name="connsiteX43" fmla="*/ 830864 w 2145028"/>
                  <a:gd name="connsiteY43" fmla="*/ 2220060 h 2288895"/>
                  <a:gd name="connsiteX44" fmla="*/ 878631 w 2145028"/>
                  <a:gd name="connsiteY44" fmla="*/ 2288298 h 2288895"/>
                  <a:gd name="connsiteX45" fmla="*/ 919575 w 2145028"/>
                  <a:gd name="connsiteY45" fmla="*/ 2179116 h 2288895"/>
                  <a:gd name="connsiteX46" fmla="*/ 940046 w 2145028"/>
                  <a:gd name="connsiteY46" fmla="*/ 2117701 h 2288895"/>
                  <a:gd name="connsiteX47" fmla="*/ 1056052 w 2145028"/>
                  <a:gd name="connsiteY47" fmla="*/ 2015343 h 2288895"/>
                  <a:gd name="connsiteX48" fmla="*/ 1076524 w 2145028"/>
                  <a:gd name="connsiteY48" fmla="*/ 2015343 h 2288895"/>
                  <a:gd name="connsiteX49" fmla="*/ 1083348 w 2145028"/>
                  <a:gd name="connsiteY49" fmla="*/ 2076758 h 2288895"/>
                  <a:gd name="connsiteX50" fmla="*/ 1267592 w 2145028"/>
                  <a:gd name="connsiteY50" fmla="*/ 2185940 h 2288895"/>
                  <a:gd name="connsiteX51" fmla="*/ 1322184 w 2145028"/>
                  <a:gd name="connsiteY51" fmla="*/ 2192764 h 2288895"/>
                  <a:gd name="connsiteX52" fmla="*/ 1349479 w 2145028"/>
                  <a:gd name="connsiteY52" fmla="*/ 2124525 h 2288895"/>
                  <a:gd name="connsiteX53" fmla="*/ 1369951 w 2145028"/>
                  <a:gd name="connsiteY53" fmla="*/ 2028991 h 2288895"/>
                  <a:gd name="connsiteX54" fmla="*/ 1376775 w 2145028"/>
                  <a:gd name="connsiteY54" fmla="*/ 1974400 h 2288895"/>
                  <a:gd name="connsiteX55" fmla="*/ 1247121 w 2145028"/>
                  <a:gd name="connsiteY55" fmla="*/ 1974400 h 2288895"/>
                  <a:gd name="connsiteX56" fmla="*/ 1226649 w 2145028"/>
                  <a:gd name="connsiteY56" fmla="*/ 1940280 h 2288895"/>
                  <a:gd name="connsiteX57" fmla="*/ 1438189 w 2145028"/>
                  <a:gd name="connsiteY57" fmla="*/ 1912985 h 2288895"/>
                  <a:gd name="connsiteX58" fmla="*/ 1588315 w 2145028"/>
                  <a:gd name="connsiteY58" fmla="*/ 2008519 h 2288895"/>
                  <a:gd name="connsiteX59" fmla="*/ 1649730 w 2145028"/>
                  <a:gd name="connsiteY59" fmla="*/ 2022167 h 2288895"/>
                  <a:gd name="connsiteX60" fmla="*/ 1690673 w 2145028"/>
                  <a:gd name="connsiteY60" fmla="*/ 1933457 h 2288895"/>
                  <a:gd name="connsiteX61" fmla="*/ 1895389 w 2145028"/>
                  <a:gd name="connsiteY61" fmla="*/ 1687797 h 2288895"/>
                  <a:gd name="connsiteX62" fmla="*/ 1888566 w 2145028"/>
                  <a:gd name="connsiteY62" fmla="*/ 1571791 h 2288895"/>
                  <a:gd name="connsiteX63" fmla="*/ 1881742 w 2145028"/>
                  <a:gd name="connsiteY63" fmla="*/ 1462609 h 2288895"/>
                  <a:gd name="connsiteX64" fmla="*/ 1765736 w 2145028"/>
                  <a:gd name="connsiteY64" fmla="*/ 1455785 h 2288895"/>
                  <a:gd name="connsiteX65" fmla="*/ 1745264 w 2145028"/>
                  <a:gd name="connsiteY65" fmla="*/ 1414842 h 2288895"/>
                  <a:gd name="connsiteX66" fmla="*/ 1895389 w 2145028"/>
                  <a:gd name="connsiteY66" fmla="*/ 1189654 h 2288895"/>
                  <a:gd name="connsiteX67" fmla="*/ 1868094 w 2145028"/>
                  <a:gd name="connsiteY67" fmla="*/ 1046352 h 2288895"/>
                  <a:gd name="connsiteX68" fmla="*/ 1888566 w 2145028"/>
                  <a:gd name="connsiteY68" fmla="*/ 1019057 h 2288895"/>
                  <a:gd name="connsiteX69" fmla="*/ 2065986 w 2145028"/>
                  <a:gd name="connsiteY69" fmla="*/ 1019057 h 2288895"/>
                  <a:gd name="connsiteX70" fmla="*/ 2086458 w 2145028"/>
                  <a:gd name="connsiteY70" fmla="*/ 896227 h 2288895"/>
                  <a:gd name="connsiteX71" fmla="*/ 2052339 w 2145028"/>
                  <a:gd name="connsiteY71" fmla="*/ 862107 h 2288895"/>
                  <a:gd name="connsiteX72" fmla="*/ 2141049 w 2145028"/>
                  <a:gd name="connsiteY72" fmla="*/ 807516 h 2288895"/>
                  <a:gd name="connsiteX73" fmla="*/ 2127401 w 2145028"/>
                  <a:gd name="connsiteY73" fmla="*/ 725630 h 2288895"/>
                  <a:gd name="connsiteX74" fmla="*/ 2106930 w 2145028"/>
                  <a:gd name="connsiteY74" fmla="*/ 623272 h 2288895"/>
                  <a:gd name="connsiteX75" fmla="*/ 2072810 w 2145028"/>
                  <a:gd name="connsiteY75" fmla="*/ 555033 h 2288895"/>
                  <a:gd name="connsiteX76" fmla="*/ 1943157 w 2145028"/>
                  <a:gd name="connsiteY76" fmla="*/ 541385 h 2288895"/>
                  <a:gd name="connsiteX77" fmla="*/ 1861270 w 2145028"/>
                  <a:gd name="connsiteY77" fmla="*/ 582328 h 2288895"/>
                  <a:gd name="connsiteX78" fmla="*/ 1772560 w 2145028"/>
                  <a:gd name="connsiteY78" fmla="*/ 548209 h 2288895"/>
                  <a:gd name="connsiteX79" fmla="*/ 1601963 w 2145028"/>
                  <a:gd name="connsiteY79" fmla="*/ 575504 h 2288895"/>
                  <a:gd name="connsiteX80" fmla="*/ 1506428 w 2145028"/>
                  <a:gd name="connsiteY80" fmla="*/ 541385 h 2288895"/>
                  <a:gd name="connsiteX81" fmla="*/ 1547372 w 2145028"/>
                  <a:gd name="connsiteY81" fmla="*/ 493618 h 2288895"/>
                  <a:gd name="connsiteX82" fmla="*/ 1588315 w 2145028"/>
                  <a:gd name="connsiteY82" fmla="*/ 445851 h 2288895"/>
                  <a:gd name="connsiteX83" fmla="*/ 1520076 w 2145028"/>
                  <a:gd name="connsiteY83" fmla="*/ 384436 h 2288895"/>
                  <a:gd name="connsiteX84" fmla="*/ 1588315 w 2145028"/>
                  <a:gd name="connsiteY84" fmla="*/ 275254 h 2288895"/>
                  <a:gd name="connsiteX85" fmla="*/ 1615610 w 2145028"/>
                  <a:gd name="connsiteY85" fmla="*/ 234310 h 2288895"/>
                  <a:gd name="connsiteX86" fmla="*/ 1690673 w 2145028"/>
                  <a:gd name="connsiteY86" fmla="*/ 220663 h 2288895"/>
                  <a:gd name="connsiteX87" fmla="*/ 1758912 w 2145028"/>
                  <a:gd name="connsiteY87" fmla="*/ 241134 h 2288895"/>
                  <a:gd name="connsiteX88" fmla="*/ 1772560 w 2145028"/>
                  <a:gd name="connsiteY88" fmla="*/ 213839 h 2288895"/>
                  <a:gd name="connsiteX89" fmla="*/ 1745264 w 2145028"/>
                  <a:gd name="connsiteY89" fmla="*/ 111480 h 2288895"/>
                  <a:gd name="connsiteX90" fmla="*/ 1717969 w 2145028"/>
                  <a:gd name="connsiteY90" fmla="*/ 97833 h 2288895"/>
                  <a:gd name="connsiteX91" fmla="*/ 1608786 w 2145028"/>
                  <a:gd name="connsiteY91" fmla="*/ 97833 h 2288895"/>
                  <a:gd name="connsiteX92" fmla="*/ 1533724 w 2145028"/>
                  <a:gd name="connsiteY92" fmla="*/ 56889 h 2288895"/>
                  <a:gd name="connsiteX93" fmla="*/ 1513252 w 2145028"/>
                  <a:gd name="connsiteY93" fmla="*/ 22770 h 2288895"/>
                  <a:gd name="connsiteX94" fmla="*/ 1458661 w 2145028"/>
                  <a:gd name="connsiteY94" fmla="*/ 9122 h 2288895"/>
                  <a:gd name="connsiteX95" fmla="*/ 1431366 w 2145028"/>
                  <a:gd name="connsiteY95" fmla="*/ 2298 h 2288895"/>
                  <a:gd name="connsiteX96" fmla="*/ 1410894 w 2145028"/>
                  <a:gd name="connsiteY96" fmla="*/ 2298 h 2288895"/>
                  <a:gd name="connsiteX97" fmla="*/ 1369951 w 2145028"/>
                  <a:gd name="connsiteY97" fmla="*/ 29594 h 2288895"/>
                  <a:gd name="connsiteX98" fmla="*/ 1349479 w 2145028"/>
                  <a:gd name="connsiteY98" fmla="*/ 70537 h 2288895"/>
                  <a:gd name="connsiteX99" fmla="*/ 1213001 w 2145028"/>
                  <a:gd name="connsiteY99" fmla="*/ 111480 h 2288895"/>
                  <a:gd name="connsiteX100" fmla="*/ 1028757 w 2145028"/>
                  <a:gd name="connsiteY100" fmla="*/ 138776 h 2288895"/>
                  <a:gd name="connsiteX101" fmla="*/ 933222 w 2145028"/>
                  <a:gd name="connsiteY101" fmla="*/ 152424 h 2288895"/>
                  <a:gd name="connsiteX102" fmla="*/ 878631 w 2145028"/>
                  <a:gd name="connsiteY102" fmla="*/ 104657 h 2288895"/>
                  <a:gd name="connsiteX103" fmla="*/ 789921 w 2145028"/>
                  <a:gd name="connsiteY103" fmla="*/ 179719 h 2288895"/>
                  <a:gd name="connsiteX104" fmla="*/ 701210 w 2145028"/>
                  <a:gd name="connsiteY104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60016 w 2145028"/>
                  <a:gd name="connsiteY6" fmla="*/ 391260 h 2288895"/>
                  <a:gd name="connsiteX7" fmla="*/ 350491 w 2145028"/>
                  <a:gd name="connsiteY7" fmla="*/ 443470 h 2288895"/>
                  <a:gd name="connsiteX8" fmla="*/ 360016 w 2145028"/>
                  <a:gd name="connsiteY8" fmla="*/ 486794 h 2288895"/>
                  <a:gd name="connsiteX9" fmla="*/ 441903 w 2145028"/>
                  <a:gd name="connsiteY9" fmla="*/ 486794 h 2288895"/>
                  <a:gd name="connsiteX10" fmla="*/ 476022 w 2145028"/>
                  <a:gd name="connsiteY10" fmla="*/ 507266 h 2288895"/>
                  <a:gd name="connsiteX11" fmla="*/ 482846 w 2145028"/>
                  <a:gd name="connsiteY11" fmla="*/ 548209 h 2288895"/>
                  <a:gd name="connsiteX12" fmla="*/ 441903 w 2145028"/>
                  <a:gd name="connsiteY12" fmla="*/ 575504 h 2288895"/>
                  <a:gd name="connsiteX13" fmla="*/ 407784 w 2145028"/>
                  <a:gd name="connsiteY13" fmla="*/ 616448 h 2288895"/>
                  <a:gd name="connsiteX14" fmla="*/ 407784 w 2145028"/>
                  <a:gd name="connsiteY14" fmla="*/ 705158 h 2288895"/>
                  <a:gd name="connsiteX15" fmla="*/ 400960 w 2145028"/>
                  <a:gd name="connsiteY15" fmla="*/ 752925 h 2288895"/>
                  <a:gd name="connsiteX16" fmla="*/ 319073 w 2145028"/>
                  <a:gd name="connsiteY16" fmla="*/ 759749 h 2288895"/>
                  <a:gd name="connsiteX17" fmla="*/ 251047 w 2145028"/>
                  <a:gd name="connsiteY17" fmla="*/ 751610 h 2288895"/>
                  <a:gd name="connsiteX18" fmla="*/ 155300 w 2145028"/>
                  <a:gd name="connsiteY18" fmla="*/ 752925 h 2288895"/>
                  <a:gd name="connsiteX19" fmla="*/ 122459 w 2145028"/>
                  <a:gd name="connsiteY19" fmla="*/ 744467 h 2288895"/>
                  <a:gd name="connsiteX20" fmla="*/ 32470 w 2145028"/>
                  <a:gd name="connsiteY20" fmla="*/ 752925 h 2288895"/>
                  <a:gd name="connsiteX21" fmla="*/ 3398 w 2145028"/>
                  <a:gd name="connsiteY21" fmla="*/ 749229 h 2288895"/>
                  <a:gd name="connsiteX22" fmla="*/ 1016 w 2145028"/>
                  <a:gd name="connsiteY22" fmla="*/ 794473 h 2288895"/>
                  <a:gd name="connsiteX23" fmla="*/ 5175 w 2145028"/>
                  <a:gd name="connsiteY23" fmla="*/ 862107 h 2288895"/>
                  <a:gd name="connsiteX24" fmla="*/ 32470 w 2145028"/>
                  <a:gd name="connsiteY24" fmla="*/ 909875 h 2288895"/>
                  <a:gd name="connsiteX25" fmla="*/ 81978 w 2145028"/>
                  <a:gd name="connsiteY25" fmla="*/ 913535 h 2288895"/>
                  <a:gd name="connsiteX26" fmla="*/ 134828 w 2145028"/>
                  <a:gd name="connsiteY26" fmla="*/ 896227 h 2288895"/>
                  <a:gd name="connsiteX27" fmla="*/ 200046 w 2145028"/>
                  <a:gd name="connsiteY27" fmla="*/ 969868 h 2288895"/>
                  <a:gd name="connsiteX28" fmla="*/ 237186 w 2145028"/>
                  <a:gd name="connsiteY28" fmla="*/ 1080472 h 2288895"/>
                  <a:gd name="connsiteX29" fmla="*/ 319073 w 2145028"/>
                  <a:gd name="connsiteY29" fmla="*/ 1066824 h 2288895"/>
                  <a:gd name="connsiteX30" fmla="*/ 341534 w 2145028"/>
                  <a:gd name="connsiteY30" fmla="*/ 1061173 h 2288895"/>
                  <a:gd name="connsiteX31" fmla="*/ 339545 w 2145028"/>
                  <a:gd name="connsiteY31" fmla="*/ 1100943 h 2288895"/>
                  <a:gd name="connsiteX32" fmla="*/ 312249 w 2145028"/>
                  <a:gd name="connsiteY32" fmla="*/ 1237421 h 2288895"/>
                  <a:gd name="connsiteX33" fmla="*/ 421431 w 2145028"/>
                  <a:gd name="connsiteY33" fmla="*/ 1326131 h 2288895"/>
                  <a:gd name="connsiteX34" fmla="*/ 646619 w 2145028"/>
                  <a:gd name="connsiteY34" fmla="*/ 1401194 h 2288895"/>
                  <a:gd name="connsiteX35" fmla="*/ 687563 w 2145028"/>
                  <a:gd name="connsiteY35" fmla="*/ 1448961 h 2288895"/>
                  <a:gd name="connsiteX36" fmla="*/ 592028 w 2145028"/>
                  <a:gd name="connsiteY36" fmla="*/ 1599086 h 2288895"/>
                  <a:gd name="connsiteX37" fmla="*/ 544261 w 2145028"/>
                  <a:gd name="connsiteY37" fmla="*/ 1721916 h 2288895"/>
                  <a:gd name="connsiteX38" fmla="*/ 598852 w 2145028"/>
                  <a:gd name="connsiteY38" fmla="*/ 1851570 h 2288895"/>
                  <a:gd name="connsiteX39" fmla="*/ 632972 w 2145028"/>
                  <a:gd name="connsiteY39" fmla="*/ 1947104 h 2288895"/>
                  <a:gd name="connsiteX40" fmla="*/ 646619 w 2145028"/>
                  <a:gd name="connsiteY40" fmla="*/ 2015343 h 2288895"/>
                  <a:gd name="connsiteX41" fmla="*/ 748978 w 2145028"/>
                  <a:gd name="connsiteY41" fmla="*/ 2110878 h 2288895"/>
                  <a:gd name="connsiteX42" fmla="*/ 789921 w 2145028"/>
                  <a:gd name="connsiteY42" fmla="*/ 2158645 h 2288895"/>
                  <a:gd name="connsiteX43" fmla="*/ 830864 w 2145028"/>
                  <a:gd name="connsiteY43" fmla="*/ 2220060 h 2288895"/>
                  <a:gd name="connsiteX44" fmla="*/ 878631 w 2145028"/>
                  <a:gd name="connsiteY44" fmla="*/ 2288298 h 2288895"/>
                  <a:gd name="connsiteX45" fmla="*/ 919575 w 2145028"/>
                  <a:gd name="connsiteY45" fmla="*/ 2179116 h 2288895"/>
                  <a:gd name="connsiteX46" fmla="*/ 940046 w 2145028"/>
                  <a:gd name="connsiteY46" fmla="*/ 2117701 h 2288895"/>
                  <a:gd name="connsiteX47" fmla="*/ 1056052 w 2145028"/>
                  <a:gd name="connsiteY47" fmla="*/ 2015343 h 2288895"/>
                  <a:gd name="connsiteX48" fmla="*/ 1076524 w 2145028"/>
                  <a:gd name="connsiteY48" fmla="*/ 2015343 h 2288895"/>
                  <a:gd name="connsiteX49" fmla="*/ 1083348 w 2145028"/>
                  <a:gd name="connsiteY49" fmla="*/ 2076758 h 2288895"/>
                  <a:gd name="connsiteX50" fmla="*/ 1267592 w 2145028"/>
                  <a:gd name="connsiteY50" fmla="*/ 2185940 h 2288895"/>
                  <a:gd name="connsiteX51" fmla="*/ 1322184 w 2145028"/>
                  <a:gd name="connsiteY51" fmla="*/ 2192764 h 2288895"/>
                  <a:gd name="connsiteX52" fmla="*/ 1349479 w 2145028"/>
                  <a:gd name="connsiteY52" fmla="*/ 2124525 h 2288895"/>
                  <a:gd name="connsiteX53" fmla="*/ 1369951 w 2145028"/>
                  <a:gd name="connsiteY53" fmla="*/ 2028991 h 2288895"/>
                  <a:gd name="connsiteX54" fmla="*/ 1376775 w 2145028"/>
                  <a:gd name="connsiteY54" fmla="*/ 1974400 h 2288895"/>
                  <a:gd name="connsiteX55" fmla="*/ 1247121 w 2145028"/>
                  <a:gd name="connsiteY55" fmla="*/ 1974400 h 2288895"/>
                  <a:gd name="connsiteX56" fmla="*/ 1226649 w 2145028"/>
                  <a:gd name="connsiteY56" fmla="*/ 1940280 h 2288895"/>
                  <a:gd name="connsiteX57" fmla="*/ 1438189 w 2145028"/>
                  <a:gd name="connsiteY57" fmla="*/ 1912985 h 2288895"/>
                  <a:gd name="connsiteX58" fmla="*/ 1588315 w 2145028"/>
                  <a:gd name="connsiteY58" fmla="*/ 2008519 h 2288895"/>
                  <a:gd name="connsiteX59" fmla="*/ 1649730 w 2145028"/>
                  <a:gd name="connsiteY59" fmla="*/ 2022167 h 2288895"/>
                  <a:gd name="connsiteX60" fmla="*/ 1690673 w 2145028"/>
                  <a:gd name="connsiteY60" fmla="*/ 1933457 h 2288895"/>
                  <a:gd name="connsiteX61" fmla="*/ 1895389 w 2145028"/>
                  <a:gd name="connsiteY61" fmla="*/ 1687797 h 2288895"/>
                  <a:gd name="connsiteX62" fmla="*/ 1888566 w 2145028"/>
                  <a:gd name="connsiteY62" fmla="*/ 1571791 h 2288895"/>
                  <a:gd name="connsiteX63" fmla="*/ 1881742 w 2145028"/>
                  <a:gd name="connsiteY63" fmla="*/ 1462609 h 2288895"/>
                  <a:gd name="connsiteX64" fmla="*/ 1765736 w 2145028"/>
                  <a:gd name="connsiteY64" fmla="*/ 1455785 h 2288895"/>
                  <a:gd name="connsiteX65" fmla="*/ 1745264 w 2145028"/>
                  <a:gd name="connsiteY65" fmla="*/ 1414842 h 2288895"/>
                  <a:gd name="connsiteX66" fmla="*/ 1895389 w 2145028"/>
                  <a:gd name="connsiteY66" fmla="*/ 1189654 h 2288895"/>
                  <a:gd name="connsiteX67" fmla="*/ 1868094 w 2145028"/>
                  <a:gd name="connsiteY67" fmla="*/ 1046352 h 2288895"/>
                  <a:gd name="connsiteX68" fmla="*/ 1888566 w 2145028"/>
                  <a:gd name="connsiteY68" fmla="*/ 1019057 h 2288895"/>
                  <a:gd name="connsiteX69" fmla="*/ 2065986 w 2145028"/>
                  <a:gd name="connsiteY69" fmla="*/ 1019057 h 2288895"/>
                  <a:gd name="connsiteX70" fmla="*/ 2086458 w 2145028"/>
                  <a:gd name="connsiteY70" fmla="*/ 896227 h 2288895"/>
                  <a:gd name="connsiteX71" fmla="*/ 2052339 w 2145028"/>
                  <a:gd name="connsiteY71" fmla="*/ 862107 h 2288895"/>
                  <a:gd name="connsiteX72" fmla="*/ 2141049 w 2145028"/>
                  <a:gd name="connsiteY72" fmla="*/ 807516 h 2288895"/>
                  <a:gd name="connsiteX73" fmla="*/ 2127401 w 2145028"/>
                  <a:gd name="connsiteY73" fmla="*/ 725630 h 2288895"/>
                  <a:gd name="connsiteX74" fmla="*/ 2106930 w 2145028"/>
                  <a:gd name="connsiteY74" fmla="*/ 623272 h 2288895"/>
                  <a:gd name="connsiteX75" fmla="*/ 2072810 w 2145028"/>
                  <a:gd name="connsiteY75" fmla="*/ 555033 h 2288895"/>
                  <a:gd name="connsiteX76" fmla="*/ 1943157 w 2145028"/>
                  <a:gd name="connsiteY76" fmla="*/ 541385 h 2288895"/>
                  <a:gd name="connsiteX77" fmla="*/ 1861270 w 2145028"/>
                  <a:gd name="connsiteY77" fmla="*/ 582328 h 2288895"/>
                  <a:gd name="connsiteX78" fmla="*/ 1772560 w 2145028"/>
                  <a:gd name="connsiteY78" fmla="*/ 548209 h 2288895"/>
                  <a:gd name="connsiteX79" fmla="*/ 1601963 w 2145028"/>
                  <a:gd name="connsiteY79" fmla="*/ 575504 h 2288895"/>
                  <a:gd name="connsiteX80" fmla="*/ 1506428 w 2145028"/>
                  <a:gd name="connsiteY80" fmla="*/ 541385 h 2288895"/>
                  <a:gd name="connsiteX81" fmla="*/ 1547372 w 2145028"/>
                  <a:gd name="connsiteY81" fmla="*/ 493618 h 2288895"/>
                  <a:gd name="connsiteX82" fmla="*/ 1588315 w 2145028"/>
                  <a:gd name="connsiteY82" fmla="*/ 445851 h 2288895"/>
                  <a:gd name="connsiteX83" fmla="*/ 1520076 w 2145028"/>
                  <a:gd name="connsiteY83" fmla="*/ 384436 h 2288895"/>
                  <a:gd name="connsiteX84" fmla="*/ 1588315 w 2145028"/>
                  <a:gd name="connsiteY84" fmla="*/ 275254 h 2288895"/>
                  <a:gd name="connsiteX85" fmla="*/ 1615610 w 2145028"/>
                  <a:gd name="connsiteY85" fmla="*/ 234310 h 2288895"/>
                  <a:gd name="connsiteX86" fmla="*/ 1690673 w 2145028"/>
                  <a:gd name="connsiteY86" fmla="*/ 220663 h 2288895"/>
                  <a:gd name="connsiteX87" fmla="*/ 1758912 w 2145028"/>
                  <a:gd name="connsiteY87" fmla="*/ 241134 h 2288895"/>
                  <a:gd name="connsiteX88" fmla="*/ 1772560 w 2145028"/>
                  <a:gd name="connsiteY88" fmla="*/ 213839 h 2288895"/>
                  <a:gd name="connsiteX89" fmla="*/ 1745264 w 2145028"/>
                  <a:gd name="connsiteY89" fmla="*/ 111480 h 2288895"/>
                  <a:gd name="connsiteX90" fmla="*/ 1717969 w 2145028"/>
                  <a:gd name="connsiteY90" fmla="*/ 97833 h 2288895"/>
                  <a:gd name="connsiteX91" fmla="*/ 1608786 w 2145028"/>
                  <a:gd name="connsiteY91" fmla="*/ 97833 h 2288895"/>
                  <a:gd name="connsiteX92" fmla="*/ 1533724 w 2145028"/>
                  <a:gd name="connsiteY92" fmla="*/ 56889 h 2288895"/>
                  <a:gd name="connsiteX93" fmla="*/ 1513252 w 2145028"/>
                  <a:gd name="connsiteY93" fmla="*/ 22770 h 2288895"/>
                  <a:gd name="connsiteX94" fmla="*/ 1458661 w 2145028"/>
                  <a:gd name="connsiteY94" fmla="*/ 9122 h 2288895"/>
                  <a:gd name="connsiteX95" fmla="*/ 1431366 w 2145028"/>
                  <a:gd name="connsiteY95" fmla="*/ 2298 h 2288895"/>
                  <a:gd name="connsiteX96" fmla="*/ 1410894 w 2145028"/>
                  <a:gd name="connsiteY96" fmla="*/ 2298 h 2288895"/>
                  <a:gd name="connsiteX97" fmla="*/ 1369951 w 2145028"/>
                  <a:gd name="connsiteY97" fmla="*/ 29594 h 2288895"/>
                  <a:gd name="connsiteX98" fmla="*/ 1349479 w 2145028"/>
                  <a:gd name="connsiteY98" fmla="*/ 70537 h 2288895"/>
                  <a:gd name="connsiteX99" fmla="*/ 1213001 w 2145028"/>
                  <a:gd name="connsiteY99" fmla="*/ 111480 h 2288895"/>
                  <a:gd name="connsiteX100" fmla="*/ 1028757 w 2145028"/>
                  <a:gd name="connsiteY100" fmla="*/ 138776 h 2288895"/>
                  <a:gd name="connsiteX101" fmla="*/ 933222 w 2145028"/>
                  <a:gd name="connsiteY101" fmla="*/ 152424 h 2288895"/>
                  <a:gd name="connsiteX102" fmla="*/ 878631 w 2145028"/>
                  <a:gd name="connsiteY102" fmla="*/ 104657 h 2288895"/>
                  <a:gd name="connsiteX103" fmla="*/ 789921 w 2145028"/>
                  <a:gd name="connsiteY103" fmla="*/ 179719 h 2288895"/>
                  <a:gd name="connsiteX104" fmla="*/ 701210 w 2145028"/>
                  <a:gd name="connsiteY104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98684 w 2145028"/>
                  <a:gd name="connsiteY6" fmla="*/ 384898 h 2288895"/>
                  <a:gd name="connsiteX7" fmla="*/ 360016 w 2145028"/>
                  <a:gd name="connsiteY7" fmla="*/ 391260 h 2288895"/>
                  <a:gd name="connsiteX8" fmla="*/ 350491 w 2145028"/>
                  <a:gd name="connsiteY8" fmla="*/ 443470 h 2288895"/>
                  <a:gd name="connsiteX9" fmla="*/ 360016 w 2145028"/>
                  <a:gd name="connsiteY9" fmla="*/ 486794 h 2288895"/>
                  <a:gd name="connsiteX10" fmla="*/ 441903 w 2145028"/>
                  <a:gd name="connsiteY10" fmla="*/ 486794 h 2288895"/>
                  <a:gd name="connsiteX11" fmla="*/ 476022 w 2145028"/>
                  <a:gd name="connsiteY11" fmla="*/ 507266 h 2288895"/>
                  <a:gd name="connsiteX12" fmla="*/ 482846 w 2145028"/>
                  <a:gd name="connsiteY12" fmla="*/ 548209 h 2288895"/>
                  <a:gd name="connsiteX13" fmla="*/ 441903 w 2145028"/>
                  <a:gd name="connsiteY13" fmla="*/ 575504 h 2288895"/>
                  <a:gd name="connsiteX14" fmla="*/ 407784 w 2145028"/>
                  <a:gd name="connsiteY14" fmla="*/ 616448 h 2288895"/>
                  <a:gd name="connsiteX15" fmla="*/ 407784 w 2145028"/>
                  <a:gd name="connsiteY15" fmla="*/ 705158 h 2288895"/>
                  <a:gd name="connsiteX16" fmla="*/ 400960 w 2145028"/>
                  <a:gd name="connsiteY16" fmla="*/ 752925 h 2288895"/>
                  <a:gd name="connsiteX17" fmla="*/ 319073 w 2145028"/>
                  <a:gd name="connsiteY17" fmla="*/ 759749 h 2288895"/>
                  <a:gd name="connsiteX18" fmla="*/ 251047 w 2145028"/>
                  <a:gd name="connsiteY18" fmla="*/ 751610 h 2288895"/>
                  <a:gd name="connsiteX19" fmla="*/ 155300 w 2145028"/>
                  <a:gd name="connsiteY19" fmla="*/ 752925 h 2288895"/>
                  <a:gd name="connsiteX20" fmla="*/ 122459 w 2145028"/>
                  <a:gd name="connsiteY20" fmla="*/ 744467 h 2288895"/>
                  <a:gd name="connsiteX21" fmla="*/ 32470 w 2145028"/>
                  <a:gd name="connsiteY21" fmla="*/ 752925 h 2288895"/>
                  <a:gd name="connsiteX22" fmla="*/ 3398 w 2145028"/>
                  <a:gd name="connsiteY22" fmla="*/ 749229 h 2288895"/>
                  <a:gd name="connsiteX23" fmla="*/ 1016 w 2145028"/>
                  <a:gd name="connsiteY23" fmla="*/ 794473 h 2288895"/>
                  <a:gd name="connsiteX24" fmla="*/ 5175 w 2145028"/>
                  <a:gd name="connsiteY24" fmla="*/ 862107 h 2288895"/>
                  <a:gd name="connsiteX25" fmla="*/ 32470 w 2145028"/>
                  <a:gd name="connsiteY25" fmla="*/ 909875 h 2288895"/>
                  <a:gd name="connsiteX26" fmla="*/ 81978 w 2145028"/>
                  <a:gd name="connsiteY26" fmla="*/ 913535 h 2288895"/>
                  <a:gd name="connsiteX27" fmla="*/ 134828 w 2145028"/>
                  <a:gd name="connsiteY27" fmla="*/ 896227 h 2288895"/>
                  <a:gd name="connsiteX28" fmla="*/ 200046 w 2145028"/>
                  <a:gd name="connsiteY28" fmla="*/ 969868 h 2288895"/>
                  <a:gd name="connsiteX29" fmla="*/ 237186 w 2145028"/>
                  <a:gd name="connsiteY29" fmla="*/ 1080472 h 2288895"/>
                  <a:gd name="connsiteX30" fmla="*/ 319073 w 2145028"/>
                  <a:gd name="connsiteY30" fmla="*/ 1066824 h 2288895"/>
                  <a:gd name="connsiteX31" fmla="*/ 341534 w 2145028"/>
                  <a:gd name="connsiteY31" fmla="*/ 1061173 h 2288895"/>
                  <a:gd name="connsiteX32" fmla="*/ 339545 w 2145028"/>
                  <a:gd name="connsiteY32" fmla="*/ 1100943 h 2288895"/>
                  <a:gd name="connsiteX33" fmla="*/ 312249 w 2145028"/>
                  <a:gd name="connsiteY33" fmla="*/ 1237421 h 2288895"/>
                  <a:gd name="connsiteX34" fmla="*/ 421431 w 2145028"/>
                  <a:gd name="connsiteY34" fmla="*/ 1326131 h 2288895"/>
                  <a:gd name="connsiteX35" fmla="*/ 646619 w 2145028"/>
                  <a:gd name="connsiteY35" fmla="*/ 1401194 h 2288895"/>
                  <a:gd name="connsiteX36" fmla="*/ 687563 w 2145028"/>
                  <a:gd name="connsiteY36" fmla="*/ 1448961 h 2288895"/>
                  <a:gd name="connsiteX37" fmla="*/ 592028 w 2145028"/>
                  <a:gd name="connsiteY37" fmla="*/ 1599086 h 2288895"/>
                  <a:gd name="connsiteX38" fmla="*/ 544261 w 2145028"/>
                  <a:gd name="connsiteY38" fmla="*/ 1721916 h 2288895"/>
                  <a:gd name="connsiteX39" fmla="*/ 598852 w 2145028"/>
                  <a:gd name="connsiteY39" fmla="*/ 1851570 h 2288895"/>
                  <a:gd name="connsiteX40" fmla="*/ 632972 w 2145028"/>
                  <a:gd name="connsiteY40" fmla="*/ 1947104 h 2288895"/>
                  <a:gd name="connsiteX41" fmla="*/ 646619 w 2145028"/>
                  <a:gd name="connsiteY41" fmla="*/ 2015343 h 2288895"/>
                  <a:gd name="connsiteX42" fmla="*/ 748978 w 2145028"/>
                  <a:gd name="connsiteY42" fmla="*/ 2110878 h 2288895"/>
                  <a:gd name="connsiteX43" fmla="*/ 789921 w 2145028"/>
                  <a:gd name="connsiteY43" fmla="*/ 2158645 h 2288895"/>
                  <a:gd name="connsiteX44" fmla="*/ 830864 w 2145028"/>
                  <a:gd name="connsiteY44" fmla="*/ 2220060 h 2288895"/>
                  <a:gd name="connsiteX45" fmla="*/ 878631 w 2145028"/>
                  <a:gd name="connsiteY45" fmla="*/ 2288298 h 2288895"/>
                  <a:gd name="connsiteX46" fmla="*/ 919575 w 2145028"/>
                  <a:gd name="connsiteY46" fmla="*/ 2179116 h 2288895"/>
                  <a:gd name="connsiteX47" fmla="*/ 940046 w 2145028"/>
                  <a:gd name="connsiteY47" fmla="*/ 2117701 h 2288895"/>
                  <a:gd name="connsiteX48" fmla="*/ 1056052 w 2145028"/>
                  <a:gd name="connsiteY48" fmla="*/ 2015343 h 2288895"/>
                  <a:gd name="connsiteX49" fmla="*/ 1076524 w 2145028"/>
                  <a:gd name="connsiteY49" fmla="*/ 2015343 h 2288895"/>
                  <a:gd name="connsiteX50" fmla="*/ 1083348 w 2145028"/>
                  <a:gd name="connsiteY50" fmla="*/ 2076758 h 2288895"/>
                  <a:gd name="connsiteX51" fmla="*/ 1267592 w 2145028"/>
                  <a:gd name="connsiteY51" fmla="*/ 2185940 h 2288895"/>
                  <a:gd name="connsiteX52" fmla="*/ 1322184 w 2145028"/>
                  <a:gd name="connsiteY52" fmla="*/ 2192764 h 2288895"/>
                  <a:gd name="connsiteX53" fmla="*/ 1349479 w 2145028"/>
                  <a:gd name="connsiteY53" fmla="*/ 2124525 h 2288895"/>
                  <a:gd name="connsiteX54" fmla="*/ 1369951 w 2145028"/>
                  <a:gd name="connsiteY54" fmla="*/ 2028991 h 2288895"/>
                  <a:gd name="connsiteX55" fmla="*/ 1376775 w 2145028"/>
                  <a:gd name="connsiteY55" fmla="*/ 1974400 h 2288895"/>
                  <a:gd name="connsiteX56" fmla="*/ 1247121 w 2145028"/>
                  <a:gd name="connsiteY56" fmla="*/ 1974400 h 2288895"/>
                  <a:gd name="connsiteX57" fmla="*/ 1226649 w 2145028"/>
                  <a:gd name="connsiteY57" fmla="*/ 1940280 h 2288895"/>
                  <a:gd name="connsiteX58" fmla="*/ 1438189 w 2145028"/>
                  <a:gd name="connsiteY58" fmla="*/ 1912985 h 2288895"/>
                  <a:gd name="connsiteX59" fmla="*/ 1588315 w 2145028"/>
                  <a:gd name="connsiteY59" fmla="*/ 2008519 h 2288895"/>
                  <a:gd name="connsiteX60" fmla="*/ 1649730 w 2145028"/>
                  <a:gd name="connsiteY60" fmla="*/ 2022167 h 2288895"/>
                  <a:gd name="connsiteX61" fmla="*/ 1690673 w 2145028"/>
                  <a:gd name="connsiteY61" fmla="*/ 1933457 h 2288895"/>
                  <a:gd name="connsiteX62" fmla="*/ 1895389 w 2145028"/>
                  <a:gd name="connsiteY62" fmla="*/ 1687797 h 2288895"/>
                  <a:gd name="connsiteX63" fmla="*/ 1888566 w 2145028"/>
                  <a:gd name="connsiteY63" fmla="*/ 1571791 h 2288895"/>
                  <a:gd name="connsiteX64" fmla="*/ 1881742 w 2145028"/>
                  <a:gd name="connsiteY64" fmla="*/ 1462609 h 2288895"/>
                  <a:gd name="connsiteX65" fmla="*/ 1765736 w 2145028"/>
                  <a:gd name="connsiteY65" fmla="*/ 1455785 h 2288895"/>
                  <a:gd name="connsiteX66" fmla="*/ 1745264 w 2145028"/>
                  <a:gd name="connsiteY66" fmla="*/ 1414842 h 2288895"/>
                  <a:gd name="connsiteX67" fmla="*/ 1895389 w 2145028"/>
                  <a:gd name="connsiteY67" fmla="*/ 1189654 h 2288895"/>
                  <a:gd name="connsiteX68" fmla="*/ 1868094 w 2145028"/>
                  <a:gd name="connsiteY68" fmla="*/ 1046352 h 2288895"/>
                  <a:gd name="connsiteX69" fmla="*/ 1888566 w 2145028"/>
                  <a:gd name="connsiteY69" fmla="*/ 1019057 h 2288895"/>
                  <a:gd name="connsiteX70" fmla="*/ 2065986 w 2145028"/>
                  <a:gd name="connsiteY70" fmla="*/ 1019057 h 2288895"/>
                  <a:gd name="connsiteX71" fmla="*/ 2086458 w 2145028"/>
                  <a:gd name="connsiteY71" fmla="*/ 896227 h 2288895"/>
                  <a:gd name="connsiteX72" fmla="*/ 2052339 w 2145028"/>
                  <a:gd name="connsiteY72" fmla="*/ 862107 h 2288895"/>
                  <a:gd name="connsiteX73" fmla="*/ 2141049 w 2145028"/>
                  <a:gd name="connsiteY73" fmla="*/ 807516 h 2288895"/>
                  <a:gd name="connsiteX74" fmla="*/ 2127401 w 2145028"/>
                  <a:gd name="connsiteY74" fmla="*/ 725630 h 2288895"/>
                  <a:gd name="connsiteX75" fmla="*/ 2106930 w 2145028"/>
                  <a:gd name="connsiteY75" fmla="*/ 623272 h 2288895"/>
                  <a:gd name="connsiteX76" fmla="*/ 2072810 w 2145028"/>
                  <a:gd name="connsiteY76" fmla="*/ 555033 h 2288895"/>
                  <a:gd name="connsiteX77" fmla="*/ 1943157 w 2145028"/>
                  <a:gd name="connsiteY77" fmla="*/ 541385 h 2288895"/>
                  <a:gd name="connsiteX78" fmla="*/ 1861270 w 2145028"/>
                  <a:gd name="connsiteY78" fmla="*/ 582328 h 2288895"/>
                  <a:gd name="connsiteX79" fmla="*/ 1772560 w 2145028"/>
                  <a:gd name="connsiteY79" fmla="*/ 548209 h 2288895"/>
                  <a:gd name="connsiteX80" fmla="*/ 1601963 w 2145028"/>
                  <a:gd name="connsiteY80" fmla="*/ 575504 h 2288895"/>
                  <a:gd name="connsiteX81" fmla="*/ 1506428 w 2145028"/>
                  <a:gd name="connsiteY81" fmla="*/ 541385 h 2288895"/>
                  <a:gd name="connsiteX82" fmla="*/ 1547372 w 2145028"/>
                  <a:gd name="connsiteY82" fmla="*/ 493618 h 2288895"/>
                  <a:gd name="connsiteX83" fmla="*/ 1588315 w 2145028"/>
                  <a:gd name="connsiteY83" fmla="*/ 445851 h 2288895"/>
                  <a:gd name="connsiteX84" fmla="*/ 1520076 w 2145028"/>
                  <a:gd name="connsiteY84" fmla="*/ 384436 h 2288895"/>
                  <a:gd name="connsiteX85" fmla="*/ 1588315 w 2145028"/>
                  <a:gd name="connsiteY85" fmla="*/ 275254 h 2288895"/>
                  <a:gd name="connsiteX86" fmla="*/ 1615610 w 2145028"/>
                  <a:gd name="connsiteY86" fmla="*/ 234310 h 2288895"/>
                  <a:gd name="connsiteX87" fmla="*/ 1690673 w 2145028"/>
                  <a:gd name="connsiteY87" fmla="*/ 220663 h 2288895"/>
                  <a:gd name="connsiteX88" fmla="*/ 1758912 w 2145028"/>
                  <a:gd name="connsiteY88" fmla="*/ 241134 h 2288895"/>
                  <a:gd name="connsiteX89" fmla="*/ 1772560 w 2145028"/>
                  <a:gd name="connsiteY89" fmla="*/ 213839 h 2288895"/>
                  <a:gd name="connsiteX90" fmla="*/ 1745264 w 2145028"/>
                  <a:gd name="connsiteY90" fmla="*/ 111480 h 2288895"/>
                  <a:gd name="connsiteX91" fmla="*/ 1717969 w 2145028"/>
                  <a:gd name="connsiteY91" fmla="*/ 97833 h 2288895"/>
                  <a:gd name="connsiteX92" fmla="*/ 1608786 w 2145028"/>
                  <a:gd name="connsiteY92" fmla="*/ 97833 h 2288895"/>
                  <a:gd name="connsiteX93" fmla="*/ 1533724 w 2145028"/>
                  <a:gd name="connsiteY93" fmla="*/ 56889 h 2288895"/>
                  <a:gd name="connsiteX94" fmla="*/ 1513252 w 2145028"/>
                  <a:gd name="connsiteY94" fmla="*/ 22770 h 2288895"/>
                  <a:gd name="connsiteX95" fmla="*/ 1458661 w 2145028"/>
                  <a:gd name="connsiteY95" fmla="*/ 9122 h 2288895"/>
                  <a:gd name="connsiteX96" fmla="*/ 1431366 w 2145028"/>
                  <a:gd name="connsiteY96" fmla="*/ 2298 h 2288895"/>
                  <a:gd name="connsiteX97" fmla="*/ 1410894 w 2145028"/>
                  <a:gd name="connsiteY97" fmla="*/ 2298 h 2288895"/>
                  <a:gd name="connsiteX98" fmla="*/ 1369951 w 2145028"/>
                  <a:gd name="connsiteY98" fmla="*/ 29594 h 2288895"/>
                  <a:gd name="connsiteX99" fmla="*/ 1349479 w 2145028"/>
                  <a:gd name="connsiteY99" fmla="*/ 70537 h 2288895"/>
                  <a:gd name="connsiteX100" fmla="*/ 1213001 w 2145028"/>
                  <a:gd name="connsiteY100" fmla="*/ 111480 h 2288895"/>
                  <a:gd name="connsiteX101" fmla="*/ 1028757 w 2145028"/>
                  <a:gd name="connsiteY101" fmla="*/ 138776 h 2288895"/>
                  <a:gd name="connsiteX102" fmla="*/ 933222 w 2145028"/>
                  <a:gd name="connsiteY102" fmla="*/ 152424 h 2288895"/>
                  <a:gd name="connsiteX103" fmla="*/ 878631 w 2145028"/>
                  <a:gd name="connsiteY103" fmla="*/ 104657 h 2288895"/>
                  <a:gd name="connsiteX104" fmla="*/ 789921 w 2145028"/>
                  <a:gd name="connsiteY104" fmla="*/ 179719 h 2288895"/>
                  <a:gd name="connsiteX105" fmla="*/ 701210 w 2145028"/>
                  <a:gd name="connsiteY105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82846 w 2145028"/>
                  <a:gd name="connsiteY3" fmla="*/ 227486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98684 w 2145028"/>
                  <a:gd name="connsiteY6" fmla="*/ 384898 h 2288895"/>
                  <a:gd name="connsiteX7" fmla="*/ 360016 w 2145028"/>
                  <a:gd name="connsiteY7" fmla="*/ 391260 h 2288895"/>
                  <a:gd name="connsiteX8" fmla="*/ 346297 w 2145028"/>
                  <a:gd name="connsiteY8" fmla="*/ 415854 h 2288895"/>
                  <a:gd name="connsiteX9" fmla="*/ 350491 w 2145028"/>
                  <a:gd name="connsiteY9" fmla="*/ 443470 h 2288895"/>
                  <a:gd name="connsiteX10" fmla="*/ 360016 w 2145028"/>
                  <a:gd name="connsiteY10" fmla="*/ 486794 h 2288895"/>
                  <a:gd name="connsiteX11" fmla="*/ 441903 w 2145028"/>
                  <a:gd name="connsiteY11" fmla="*/ 486794 h 2288895"/>
                  <a:gd name="connsiteX12" fmla="*/ 476022 w 2145028"/>
                  <a:gd name="connsiteY12" fmla="*/ 507266 h 2288895"/>
                  <a:gd name="connsiteX13" fmla="*/ 482846 w 2145028"/>
                  <a:gd name="connsiteY13" fmla="*/ 548209 h 2288895"/>
                  <a:gd name="connsiteX14" fmla="*/ 441903 w 2145028"/>
                  <a:gd name="connsiteY14" fmla="*/ 575504 h 2288895"/>
                  <a:gd name="connsiteX15" fmla="*/ 407784 w 2145028"/>
                  <a:gd name="connsiteY15" fmla="*/ 616448 h 2288895"/>
                  <a:gd name="connsiteX16" fmla="*/ 407784 w 2145028"/>
                  <a:gd name="connsiteY16" fmla="*/ 705158 h 2288895"/>
                  <a:gd name="connsiteX17" fmla="*/ 400960 w 2145028"/>
                  <a:gd name="connsiteY17" fmla="*/ 752925 h 2288895"/>
                  <a:gd name="connsiteX18" fmla="*/ 319073 w 2145028"/>
                  <a:gd name="connsiteY18" fmla="*/ 759749 h 2288895"/>
                  <a:gd name="connsiteX19" fmla="*/ 251047 w 2145028"/>
                  <a:gd name="connsiteY19" fmla="*/ 751610 h 2288895"/>
                  <a:gd name="connsiteX20" fmla="*/ 155300 w 2145028"/>
                  <a:gd name="connsiteY20" fmla="*/ 752925 h 2288895"/>
                  <a:gd name="connsiteX21" fmla="*/ 122459 w 2145028"/>
                  <a:gd name="connsiteY21" fmla="*/ 744467 h 2288895"/>
                  <a:gd name="connsiteX22" fmla="*/ 32470 w 2145028"/>
                  <a:gd name="connsiteY22" fmla="*/ 752925 h 2288895"/>
                  <a:gd name="connsiteX23" fmla="*/ 3398 w 2145028"/>
                  <a:gd name="connsiteY23" fmla="*/ 749229 h 2288895"/>
                  <a:gd name="connsiteX24" fmla="*/ 1016 w 2145028"/>
                  <a:gd name="connsiteY24" fmla="*/ 794473 h 2288895"/>
                  <a:gd name="connsiteX25" fmla="*/ 5175 w 2145028"/>
                  <a:gd name="connsiteY25" fmla="*/ 862107 h 2288895"/>
                  <a:gd name="connsiteX26" fmla="*/ 32470 w 2145028"/>
                  <a:gd name="connsiteY26" fmla="*/ 909875 h 2288895"/>
                  <a:gd name="connsiteX27" fmla="*/ 81978 w 2145028"/>
                  <a:gd name="connsiteY27" fmla="*/ 913535 h 2288895"/>
                  <a:gd name="connsiteX28" fmla="*/ 134828 w 2145028"/>
                  <a:gd name="connsiteY28" fmla="*/ 896227 h 2288895"/>
                  <a:gd name="connsiteX29" fmla="*/ 200046 w 2145028"/>
                  <a:gd name="connsiteY29" fmla="*/ 969868 h 2288895"/>
                  <a:gd name="connsiteX30" fmla="*/ 237186 w 2145028"/>
                  <a:gd name="connsiteY30" fmla="*/ 1080472 h 2288895"/>
                  <a:gd name="connsiteX31" fmla="*/ 319073 w 2145028"/>
                  <a:gd name="connsiteY31" fmla="*/ 1066824 h 2288895"/>
                  <a:gd name="connsiteX32" fmla="*/ 341534 w 2145028"/>
                  <a:gd name="connsiteY32" fmla="*/ 1061173 h 2288895"/>
                  <a:gd name="connsiteX33" fmla="*/ 339545 w 2145028"/>
                  <a:gd name="connsiteY33" fmla="*/ 1100943 h 2288895"/>
                  <a:gd name="connsiteX34" fmla="*/ 312249 w 2145028"/>
                  <a:gd name="connsiteY34" fmla="*/ 1237421 h 2288895"/>
                  <a:gd name="connsiteX35" fmla="*/ 421431 w 2145028"/>
                  <a:gd name="connsiteY35" fmla="*/ 1326131 h 2288895"/>
                  <a:gd name="connsiteX36" fmla="*/ 646619 w 2145028"/>
                  <a:gd name="connsiteY36" fmla="*/ 1401194 h 2288895"/>
                  <a:gd name="connsiteX37" fmla="*/ 687563 w 2145028"/>
                  <a:gd name="connsiteY37" fmla="*/ 1448961 h 2288895"/>
                  <a:gd name="connsiteX38" fmla="*/ 592028 w 2145028"/>
                  <a:gd name="connsiteY38" fmla="*/ 1599086 h 2288895"/>
                  <a:gd name="connsiteX39" fmla="*/ 544261 w 2145028"/>
                  <a:gd name="connsiteY39" fmla="*/ 1721916 h 2288895"/>
                  <a:gd name="connsiteX40" fmla="*/ 598852 w 2145028"/>
                  <a:gd name="connsiteY40" fmla="*/ 1851570 h 2288895"/>
                  <a:gd name="connsiteX41" fmla="*/ 632972 w 2145028"/>
                  <a:gd name="connsiteY41" fmla="*/ 1947104 h 2288895"/>
                  <a:gd name="connsiteX42" fmla="*/ 646619 w 2145028"/>
                  <a:gd name="connsiteY42" fmla="*/ 2015343 h 2288895"/>
                  <a:gd name="connsiteX43" fmla="*/ 748978 w 2145028"/>
                  <a:gd name="connsiteY43" fmla="*/ 2110878 h 2288895"/>
                  <a:gd name="connsiteX44" fmla="*/ 789921 w 2145028"/>
                  <a:gd name="connsiteY44" fmla="*/ 2158645 h 2288895"/>
                  <a:gd name="connsiteX45" fmla="*/ 830864 w 2145028"/>
                  <a:gd name="connsiteY45" fmla="*/ 2220060 h 2288895"/>
                  <a:gd name="connsiteX46" fmla="*/ 878631 w 2145028"/>
                  <a:gd name="connsiteY46" fmla="*/ 2288298 h 2288895"/>
                  <a:gd name="connsiteX47" fmla="*/ 919575 w 2145028"/>
                  <a:gd name="connsiteY47" fmla="*/ 2179116 h 2288895"/>
                  <a:gd name="connsiteX48" fmla="*/ 940046 w 2145028"/>
                  <a:gd name="connsiteY48" fmla="*/ 2117701 h 2288895"/>
                  <a:gd name="connsiteX49" fmla="*/ 1056052 w 2145028"/>
                  <a:gd name="connsiteY49" fmla="*/ 2015343 h 2288895"/>
                  <a:gd name="connsiteX50" fmla="*/ 1076524 w 2145028"/>
                  <a:gd name="connsiteY50" fmla="*/ 2015343 h 2288895"/>
                  <a:gd name="connsiteX51" fmla="*/ 1083348 w 2145028"/>
                  <a:gd name="connsiteY51" fmla="*/ 2076758 h 2288895"/>
                  <a:gd name="connsiteX52" fmla="*/ 1267592 w 2145028"/>
                  <a:gd name="connsiteY52" fmla="*/ 2185940 h 2288895"/>
                  <a:gd name="connsiteX53" fmla="*/ 1322184 w 2145028"/>
                  <a:gd name="connsiteY53" fmla="*/ 2192764 h 2288895"/>
                  <a:gd name="connsiteX54" fmla="*/ 1349479 w 2145028"/>
                  <a:gd name="connsiteY54" fmla="*/ 2124525 h 2288895"/>
                  <a:gd name="connsiteX55" fmla="*/ 1369951 w 2145028"/>
                  <a:gd name="connsiteY55" fmla="*/ 2028991 h 2288895"/>
                  <a:gd name="connsiteX56" fmla="*/ 1376775 w 2145028"/>
                  <a:gd name="connsiteY56" fmla="*/ 1974400 h 2288895"/>
                  <a:gd name="connsiteX57" fmla="*/ 1247121 w 2145028"/>
                  <a:gd name="connsiteY57" fmla="*/ 1974400 h 2288895"/>
                  <a:gd name="connsiteX58" fmla="*/ 1226649 w 2145028"/>
                  <a:gd name="connsiteY58" fmla="*/ 1940280 h 2288895"/>
                  <a:gd name="connsiteX59" fmla="*/ 1438189 w 2145028"/>
                  <a:gd name="connsiteY59" fmla="*/ 1912985 h 2288895"/>
                  <a:gd name="connsiteX60" fmla="*/ 1588315 w 2145028"/>
                  <a:gd name="connsiteY60" fmla="*/ 2008519 h 2288895"/>
                  <a:gd name="connsiteX61" fmla="*/ 1649730 w 2145028"/>
                  <a:gd name="connsiteY61" fmla="*/ 2022167 h 2288895"/>
                  <a:gd name="connsiteX62" fmla="*/ 1690673 w 2145028"/>
                  <a:gd name="connsiteY62" fmla="*/ 1933457 h 2288895"/>
                  <a:gd name="connsiteX63" fmla="*/ 1895389 w 2145028"/>
                  <a:gd name="connsiteY63" fmla="*/ 1687797 h 2288895"/>
                  <a:gd name="connsiteX64" fmla="*/ 1888566 w 2145028"/>
                  <a:gd name="connsiteY64" fmla="*/ 1571791 h 2288895"/>
                  <a:gd name="connsiteX65" fmla="*/ 1881742 w 2145028"/>
                  <a:gd name="connsiteY65" fmla="*/ 1462609 h 2288895"/>
                  <a:gd name="connsiteX66" fmla="*/ 1765736 w 2145028"/>
                  <a:gd name="connsiteY66" fmla="*/ 1455785 h 2288895"/>
                  <a:gd name="connsiteX67" fmla="*/ 1745264 w 2145028"/>
                  <a:gd name="connsiteY67" fmla="*/ 1414842 h 2288895"/>
                  <a:gd name="connsiteX68" fmla="*/ 1895389 w 2145028"/>
                  <a:gd name="connsiteY68" fmla="*/ 1189654 h 2288895"/>
                  <a:gd name="connsiteX69" fmla="*/ 1868094 w 2145028"/>
                  <a:gd name="connsiteY69" fmla="*/ 1046352 h 2288895"/>
                  <a:gd name="connsiteX70" fmla="*/ 1888566 w 2145028"/>
                  <a:gd name="connsiteY70" fmla="*/ 1019057 h 2288895"/>
                  <a:gd name="connsiteX71" fmla="*/ 2065986 w 2145028"/>
                  <a:gd name="connsiteY71" fmla="*/ 1019057 h 2288895"/>
                  <a:gd name="connsiteX72" fmla="*/ 2086458 w 2145028"/>
                  <a:gd name="connsiteY72" fmla="*/ 896227 h 2288895"/>
                  <a:gd name="connsiteX73" fmla="*/ 2052339 w 2145028"/>
                  <a:gd name="connsiteY73" fmla="*/ 862107 h 2288895"/>
                  <a:gd name="connsiteX74" fmla="*/ 2141049 w 2145028"/>
                  <a:gd name="connsiteY74" fmla="*/ 807516 h 2288895"/>
                  <a:gd name="connsiteX75" fmla="*/ 2127401 w 2145028"/>
                  <a:gd name="connsiteY75" fmla="*/ 725630 h 2288895"/>
                  <a:gd name="connsiteX76" fmla="*/ 2106930 w 2145028"/>
                  <a:gd name="connsiteY76" fmla="*/ 623272 h 2288895"/>
                  <a:gd name="connsiteX77" fmla="*/ 2072810 w 2145028"/>
                  <a:gd name="connsiteY77" fmla="*/ 555033 h 2288895"/>
                  <a:gd name="connsiteX78" fmla="*/ 1943157 w 2145028"/>
                  <a:gd name="connsiteY78" fmla="*/ 541385 h 2288895"/>
                  <a:gd name="connsiteX79" fmla="*/ 1861270 w 2145028"/>
                  <a:gd name="connsiteY79" fmla="*/ 582328 h 2288895"/>
                  <a:gd name="connsiteX80" fmla="*/ 1772560 w 2145028"/>
                  <a:gd name="connsiteY80" fmla="*/ 548209 h 2288895"/>
                  <a:gd name="connsiteX81" fmla="*/ 1601963 w 2145028"/>
                  <a:gd name="connsiteY81" fmla="*/ 575504 h 2288895"/>
                  <a:gd name="connsiteX82" fmla="*/ 1506428 w 2145028"/>
                  <a:gd name="connsiteY82" fmla="*/ 541385 h 2288895"/>
                  <a:gd name="connsiteX83" fmla="*/ 1547372 w 2145028"/>
                  <a:gd name="connsiteY83" fmla="*/ 493618 h 2288895"/>
                  <a:gd name="connsiteX84" fmla="*/ 1588315 w 2145028"/>
                  <a:gd name="connsiteY84" fmla="*/ 445851 h 2288895"/>
                  <a:gd name="connsiteX85" fmla="*/ 1520076 w 2145028"/>
                  <a:gd name="connsiteY85" fmla="*/ 384436 h 2288895"/>
                  <a:gd name="connsiteX86" fmla="*/ 1588315 w 2145028"/>
                  <a:gd name="connsiteY86" fmla="*/ 275254 h 2288895"/>
                  <a:gd name="connsiteX87" fmla="*/ 1615610 w 2145028"/>
                  <a:gd name="connsiteY87" fmla="*/ 234310 h 2288895"/>
                  <a:gd name="connsiteX88" fmla="*/ 1690673 w 2145028"/>
                  <a:gd name="connsiteY88" fmla="*/ 220663 h 2288895"/>
                  <a:gd name="connsiteX89" fmla="*/ 1758912 w 2145028"/>
                  <a:gd name="connsiteY89" fmla="*/ 241134 h 2288895"/>
                  <a:gd name="connsiteX90" fmla="*/ 1772560 w 2145028"/>
                  <a:gd name="connsiteY90" fmla="*/ 213839 h 2288895"/>
                  <a:gd name="connsiteX91" fmla="*/ 1745264 w 2145028"/>
                  <a:gd name="connsiteY91" fmla="*/ 111480 h 2288895"/>
                  <a:gd name="connsiteX92" fmla="*/ 1717969 w 2145028"/>
                  <a:gd name="connsiteY92" fmla="*/ 97833 h 2288895"/>
                  <a:gd name="connsiteX93" fmla="*/ 1608786 w 2145028"/>
                  <a:gd name="connsiteY93" fmla="*/ 97833 h 2288895"/>
                  <a:gd name="connsiteX94" fmla="*/ 1533724 w 2145028"/>
                  <a:gd name="connsiteY94" fmla="*/ 56889 h 2288895"/>
                  <a:gd name="connsiteX95" fmla="*/ 1513252 w 2145028"/>
                  <a:gd name="connsiteY95" fmla="*/ 22770 h 2288895"/>
                  <a:gd name="connsiteX96" fmla="*/ 1458661 w 2145028"/>
                  <a:gd name="connsiteY96" fmla="*/ 9122 h 2288895"/>
                  <a:gd name="connsiteX97" fmla="*/ 1431366 w 2145028"/>
                  <a:gd name="connsiteY97" fmla="*/ 2298 h 2288895"/>
                  <a:gd name="connsiteX98" fmla="*/ 1410894 w 2145028"/>
                  <a:gd name="connsiteY98" fmla="*/ 2298 h 2288895"/>
                  <a:gd name="connsiteX99" fmla="*/ 1369951 w 2145028"/>
                  <a:gd name="connsiteY99" fmla="*/ 29594 h 2288895"/>
                  <a:gd name="connsiteX100" fmla="*/ 1349479 w 2145028"/>
                  <a:gd name="connsiteY100" fmla="*/ 70537 h 2288895"/>
                  <a:gd name="connsiteX101" fmla="*/ 1213001 w 2145028"/>
                  <a:gd name="connsiteY101" fmla="*/ 111480 h 2288895"/>
                  <a:gd name="connsiteX102" fmla="*/ 1028757 w 2145028"/>
                  <a:gd name="connsiteY102" fmla="*/ 138776 h 2288895"/>
                  <a:gd name="connsiteX103" fmla="*/ 933222 w 2145028"/>
                  <a:gd name="connsiteY103" fmla="*/ 152424 h 2288895"/>
                  <a:gd name="connsiteX104" fmla="*/ 878631 w 2145028"/>
                  <a:gd name="connsiteY104" fmla="*/ 104657 h 2288895"/>
                  <a:gd name="connsiteX105" fmla="*/ 789921 w 2145028"/>
                  <a:gd name="connsiteY105" fmla="*/ 179719 h 2288895"/>
                  <a:gd name="connsiteX106" fmla="*/ 701210 w 2145028"/>
                  <a:gd name="connsiteY106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494752 w 2145028"/>
                  <a:gd name="connsiteY3" fmla="*/ 229868 h 2288895"/>
                  <a:gd name="connsiteX4" fmla="*/ 435079 w 2145028"/>
                  <a:gd name="connsiteY4" fmla="*/ 302549 h 2288895"/>
                  <a:gd name="connsiteX5" fmla="*/ 448727 w 2145028"/>
                  <a:gd name="connsiteY5" fmla="*/ 343492 h 2288895"/>
                  <a:gd name="connsiteX6" fmla="*/ 398684 w 2145028"/>
                  <a:gd name="connsiteY6" fmla="*/ 384898 h 2288895"/>
                  <a:gd name="connsiteX7" fmla="*/ 360016 w 2145028"/>
                  <a:gd name="connsiteY7" fmla="*/ 391260 h 2288895"/>
                  <a:gd name="connsiteX8" fmla="*/ 346297 w 2145028"/>
                  <a:gd name="connsiteY8" fmla="*/ 415854 h 2288895"/>
                  <a:gd name="connsiteX9" fmla="*/ 350491 w 2145028"/>
                  <a:gd name="connsiteY9" fmla="*/ 443470 h 2288895"/>
                  <a:gd name="connsiteX10" fmla="*/ 360016 w 2145028"/>
                  <a:gd name="connsiteY10" fmla="*/ 486794 h 2288895"/>
                  <a:gd name="connsiteX11" fmla="*/ 441903 w 2145028"/>
                  <a:gd name="connsiteY11" fmla="*/ 486794 h 2288895"/>
                  <a:gd name="connsiteX12" fmla="*/ 476022 w 2145028"/>
                  <a:gd name="connsiteY12" fmla="*/ 507266 h 2288895"/>
                  <a:gd name="connsiteX13" fmla="*/ 482846 w 2145028"/>
                  <a:gd name="connsiteY13" fmla="*/ 548209 h 2288895"/>
                  <a:gd name="connsiteX14" fmla="*/ 441903 w 2145028"/>
                  <a:gd name="connsiteY14" fmla="*/ 575504 h 2288895"/>
                  <a:gd name="connsiteX15" fmla="*/ 407784 w 2145028"/>
                  <a:gd name="connsiteY15" fmla="*/ 616448 h 2288895"/>
                  <a:gd name="connsiteX16" fmla="*/ 407784 w 2145028"/>
                  <a:gd name="connsiteY16" fmla="*/ 705158 h 2288895"/>
                  <a:gd name="connsiteX17" fmla="*/ 400960 w 2145028"/>
                  <a:gd name="connsiteY17" fmla="*/ 752925 h 2288895"/>
                  <a:gd name="connsiteX18" fmla="*/ 319073 w 2145028"/>
                  <a:gd name="connsiteY18" fmla="*/ 759749 h 2288895"/>
                  <a:gd name="connsiteX19" fmla="*/ 251047 w 2145028"/>
                  <a:gd name="connsiteY19" fmla="*/ 751610 h 2288895"/>
                  <a:gd name="connsiteX20" fmla="*/ 155300 w 2145028"/>
                  <a:gd name="connsiteY20" fmla="*/ 752925 h 2288895"/>
                  <a:gd name="connsiteX21" fmla="*/ 122459 w 2145028"/>
                  <a:gd name="connsiteY21" fmla="*/ 744467 h 2288895"/>
                  <a:gd name="connsiteX22" fmla="*/ 32470 w 2145028"/>
                  <a:gd name="connsiteY22" fmla="*/ 752925 h 2288895"/>
                  <a:gd name="connsiteX23" fmla="*/ 3398 w 2145028"/>
                  <a:gd name="connsiteY23" fmla="*/ 749229 h 2288895"/>
                  <a:gd name="connsiteX24" fmla="*/ 1016 w 2145028"/>
                  <a:gd name="connsiteY24" fmla="*/ 794473 h 2288895"/>
                  <a:gd name="connsiteX25" fmla="*/ 5175 w 2145028"/>
                  <a:gd name="connsiteY25" fmla="*/ 862107 h 2288895"/>
                  <a:gd name="connsiteX26" fmla="*/ 32470 w 2145028"/>
                  <a:gd name="connsiteY26" fmla="*/ 909875 h 2288895"/>
                  <a:gd name="connsiteX27" fmla="*/ 81978 w 2145028"/>
                  <a:gd name="connsiteY27" fmla="*/ 913535 h 2288895"/>
                  <a:gd name="connsiteX28" fmla="*/ 134828 w 2145028"/>
                  <a:gd name="connsiteY28" fmla="*/ 896227 h 2288895"/>
                  <a:gd name="connsiteX29" fmla="*/ 200046 w 2145028"/>
                  <a:gd name="connsiteY29" fmla="*/ 969868 h 2288895"/>
                  <a:gd name="connsiteX30" fmla="*/ 237186 w 2145028"/>
                  <a:gd name="connsiteY30" fmla="*/ 1080472 h 2288895"/>
                  <a:gd name="connsiteX31" fmla="*/ 319073 w 2145028"/>
                  <a:gd name="connsiteY31" fmla="*/ 1066824 h 2288895"/>
                  <a:gd name="connsiteX32" fmla="*/ 341534 w 2145028"/>
                  <a:gd name="connsiteY32" fmla="*/ 1061173 h 2288895"/>
                  <a:gd name="connsiteX33" fmla="*/ 339545 w 2145028"/>
                  <a:gd name="connsiteY33" fmla="*/ 1100943 h 2288895"/>
                  <a:gd name="connsiteX34" fmla="*/ 312249 w 2145028"/>
                  <a:gd name="connsiteY34" fmla="*/ 1237421 h 2288895"/>
                  <a:gd name="connsiteX35" fmla="*/ 421431 w 2145028"/>
                  <a:gd name="connsiteY35" fmla="*/ 1326131 h 2288895"/>
                  <a:gd name="connsiteX36" fmla="*/ 646619 w 2145028"/>
                  <a:gd name="connsiteY36" fmla="*/ 1401194 h 2288895"/>
                  <a:gd name="connsiteX37" fmla="*/ 687563 w 2145028"/>
                  <a:gd name="connsiteY37" fmla="*/ 1448961 h 2288895"/>
                  <a:gd name="connsiteX38" fmla="*/ 592028 w 2145028"/>
                  <a:gd name="connsiteY38" fmla="*/ 1599086 h 2288895"/>
                  <a:gd name="connsiteX39" fmla="*/ 544261 w 2145028"/>
                  <a:gd name="connsiteY39" fmla="*/ 1721916 h 2288895"/>
                  <a:gd name="connsiteX40" fmla="*/ 598852 w 2145028"/>
                  <a:gd name="connsiteY40" fmla="*/ 1851570 h 2288895"/>
                  <a:gd name="connsiteX41" fmla="*/ 632972 w 2145028"/>
                  <a:gd name="connsiteY41" fmla="*/ 1947104 h 2288895"/>
                  <a:gd name="connsiteX42" fmla="*/ 646619 w 2145028"/>
                  <a:gd name="connsiteY42" fmla="*/ 2015343 h 2288895"/>
                  <a:gd name="connsiteX43" fmla="*/ 748978 w 2145028"/>
                  <a:gd name="connsiteY43" fmla="*/ 2110878 h 2288895"/>
                  <a:gd name="connsiteX44" fmla="*/ 789921 w 2145028"/>
                  <a:gd name="connsiteY44" fmla="*/ 2158645 h 2288895"/>
                  <a:gd name="connsiteX45" fmla="*/ 830864 w 2145028"/>
                  <a:gd name="connsiteY45" fmla="*/ 2220060 h 2288895"/>
                  <a:gd name="connsiteX46" fmla="*/ 878631 w 2145028"/>
                  <a:gd name="connsiteY46" fmla="*/ 2288298 h 2288895"/>
                  <a:gd name="connsiteX47" fmla="*/ 919575 w 2145028"/>
                  <a:gd name="connsiteY47" fmla="*/ 2179116 h 2288895"/>
                  <a:gd name="connsiteX48" fmla="*/ 940046 w 2145028"/>
                  <a:gd name="connsiteY48" fmla="*/ 2117701 h 2288895"/>
                  <a:gd name="connsiteX49" fmla="*/ 1056052 w 2145028"/>
                  <a:gd name="connsiteY49" fmla="*/ 2015343 h 2288895"/>
                  <a:gd name="connsiteX50" fmla="*/ 1076524 w 2145028"/>
                  <a:gd name="connsiteY50" fmla="*/ 2015343 h 2288895"/>
                  <a:gd name="connsiteX51" fmla="*/ 1083348 w 2145028"/>
                  <a:gd name="connsiteY51" fmla="*/ 2076758 h 2288895"/>
                  <a:gd name="connsiteX52" fmla="*/ 1267592 w 2145028"/>
                  <a:gd name="connsiteY52" fmla="*/ 2185940 h 2288895"/>
                  <a:gd name="connsiteX53" fmla="*/ 1322184 w 2145028"/>
                  <a:gd name="connsiteY53" fmla="*/ 2192764 h 2288895"/>
                  <a:gd name="connsiteX54" fmla="*/ 1349479 w 2145028"/>
                  <a:gd name="connsiteY54" fmla="*/ 2124525 h 2288895"/>
                  <a:gd name="connsiteX55" fmla="*/ 1369951 w 2145028"/>
                  <a:gd name="connsiteY55" fmla="*/ 2028991 h 2288895"/>
                  <a:gd name="connsiteX56" fmla="*/ 1376775 w 2145028"/>
                  <a:gd name="connsiteY56" fmla="*/ 1974400 h 2288895"/>
                  <a:gd name="connsiteX57" fmla="*/ 1247121 w 2145028"/>
                  <a:gd name="connsiteY57" fmla="*/ 1974400 h 2288895"/>
                  <a:gd name="connsiteX58" fmla="*/ 1226649 w 2145028"/>
                  <a:gd name="connsiteY58" fmla="*/ 1940280 h 2288895"/>
                  <a:gd name="connsiteX59" fmla="*/ 1438189 w 2145028"/>
                  <a:gd name="connsiteY59" fmla="*/ 1912985 h 2288895"/>
                  <a:gd name="connsiteX60" fmla="*/ 1588315 w 2145028"/>
                  <a:gd name="connsiteY60" fmla="*/ 2008519 h 2288895"/>
                  <a:gd name="connsiteX61" fmla="*/ 1649730 w 2145028"/>
                  <a:gd name="connsiteY61" fmla="*/ 2022167 h 2288895"/>
                  <a:gd name="connsiteX62" fmla="*/ 1690673 w 2145028"/>
                  <a:gd name="connsiteY62" fmla="*/ 1933457 h 2288895"/>
                  <a:gd name="connsiteX63" fmla="*/ 1895389 w 2145028"/>
                  <a:gd name="connsiteY63" fmla="*/ 1687797 h 2288895"/>
                  <a:gd name="connsiteX64" fmla="*/ 1888566 w 2145028"/>
                  <a:gd name="connsiteY64" fmla="*/ 1571791 h 2288895"/>
                  <a:gd name="connsiteX65" fmla="*/ 1881742 w 2145028"/>
                  <a:gd name="connsiteY65" fmla="*/ 1462609 h 2288895"/>
                  <a:gd name="connsiteX66" fmla="*/ 1765736 w 2145028"/>
                  <a:gd name="connsiteY66" fmla="*/ 1455785 h 2288895"/>
                  <a:gd name="connsiteX67" fmla="*/ 1745264 w 2145028"/>
                  <a:gd name="connsiteY67" fmla="*/ 1414842 h 2288895"/>
                  <a:gd name="connsiteX68" fmla="*/ 1895389 w 2145028"/>
                  <a:gd name="connsiteY68" fmla="*/ 1189654 h 2288895"/>
                  <a:gd name="connsiteX69" fmla="*/ 1868094 w 2145028"/>
                  <a:gd name="connsiteY69" fmla="*/ 1046352 h 2288895"/>
                  <a:gd name="connsiteX70" fmla="*/ 1888566 w 2145028"/>
                  <a:gd name="connsiteY70" fmla="*/ 1019057 h 2288895"/>
                  <a:gd name="connsiteX71" fmla="*/ 2065986 w 2145028"/>
                  <a:gd name="connsiteY71" fmla="*/ 1019057 h 2288895"/>
                  <a:gd name="connsiteX72" fmla="*/ 2086458 w 2145028"/>
                  <a:gd name="connsiteY72" fmla="*/ 896227 h 2288895"/>
                  <a:gd name="connsiteX73" fmla="*/ 2052339 w 2145028"/>
                  <a:gd name="connsiteY73" fmla="*/ 862107 h 2288895"/>
                  <a:gd name="connsiteX74" fmla="*/ 2141049 w 2145028"/>
                  <a:gd name="connsiteY74" fmla="*/ 807516 h 2288895"/>
                  <a:gd name="connsiteX75" fmla="*/ 2127401 w 2145028"/>
                  <a:gd name="connsiteY75" fmla="*/ 725630 h 2288895"/>
                  <a:gd name="connsiteX76" fmla="*/ 2106930 w 2145028"/>
                  <a:gd name="connsiteY76" fmla="*/ 623272 h 2288895"/>
                  <a:gd name="connsiteX77" fmla="*/ 2072810 w 2145028"/>
                  <a:gd name="connsiteY77" fmla="*/ 555033 h 2288895"/>
                  <a:gd name="connsiteX78" fmla="*/ 1943157 w 2145028"/>
                  <a:gd name="connsiteY78" fmla="*/ 541385 h 2288895"/>
                  <a:gd name="connsiteX79" fmla="*/ 1861270 w 2145028"/>
                  <a:gd name="connsiteY79" fmla="*/ 582328 h 2288895"/>
                  <a:gd name="connsiteX80" fmla="*/ 1772560 w 2145028"/>
                  <a:gd name="connsiteY80" fmla="*/ 548209 h 2288895"/>
                  <a:gd name="connsiteX81" fmla="*/ 1601963 w 2145028"/>
                  <a:gd name="connsiteY81" fmla="*/ 575504 h 2288895"/>
                  <a:gd name="connsiteX82" fmla="*/ 1506428 w 2145028"/>
                  <a:gd name="connsiteY82" fmla="*/ 541385 h 2288895"/>
                  <a:gd name="connsiteX83" fmla="*/ 1547372 w 2145028"/>
                  <a:gd name="connsiteY83" fmla="*/ 493618 h 2288895"/>
                  <a:gd name="connsiteX84" fmla="*/ 1588315 w 2145028"/>
                  <a:gd name="connsiteY84" fmla="*/ 445851 h 2288895"/>
                  <a:gd name="connsiteX85" fmla="*/ 1520076 w 2145028"/>
                  <a:gd name="connsiteY85" fmla="*/ 384436 h 2288895"/>
                  <a:gd name="connsiteX86" fmla="*/ 1588315 w 2145028"/>
                  <a:gd name="connsiteY86" fmla="*/ 275254 h 2288895"/>
                  <a:gd name="connsiteX87" fmla="*/ 1615610 w 2145028"/>
                  <a:gd name="connsiteY87" fmla="*/ 234310 h 2288895"/>
                  <a:gd name="connsiteX88" fmla="*/ 1690673 w 2145028"/>
                  <a:gd name="connsiteY88" fmla="*/ 220663 h 2288895"/>
                  <a:gd name="connsiteX89" fmla="*/ 1758912 w 2145028"/>
                  <a:gd name="connsiteY89" fmla="*/ 241134 h 2288895"/>
                  <a:gd name="connsiteX90" fmla="*/ 1772560 w 2145028"/>
                  <a:gd name="connsiteY90" fmla="*/ 213839 h 2288895"/>
                  <a:gd name="connsiteX91" fmla="*/ 1745264 w 2145028"/>
                  <a:gd name="connsiteY91" fmla="*/ 111480 h 2288895"/>
                  <a:gd name="connsiteX92" fmla="*/ 1717969 w 2145028"/>
                  <a:gd name="connsiteY92" fmla="*/ 97833 h 2288895"/>
                  <a:gd name="connsiteX93" fmla="*/ 1608786 w 2145028"/>
                  <a:gd name="connsiteY93" fmla="*/ 97833 h 2288895"/>
                  <a:gd name="connsiteX94" fmla="*/ 1533724 w 2145028"/>
                  <a:gd name="connsiteY94" fmla="*/ 56889 h 2288895"/>
                  <a:gd name="connsiteX95" fmla="*/ 1513252 w 2145028"/>
                  <a:gd name="connsiteY95" fmla="*/ 22770 h 2288895"/>
                  <a:gd name="connsiteX96" fmla="*/ 1458661 w 2145028"/>
                  <a:gd name="connsiteY96" fmla="*/ 9122 h 2288895"/>
                  <a:gd name="connsiteX97" fmla="*/ 1431366 w 2145028"/>
                  <a:gd name="connsiteY97" fmla="*/ 2298 h 2288895"/>
                  <a:gd name="connsiteX98" fmla="*/ 1410894 w 2145028"/>
                  <a:gd name="connsiteY98" fmla="*/ 2298 h 2288895"/>
                  <a:gd name="connsiteX99" fmla="*/ 1369951 w 2145028"/>
                  <a:gd name="connsiteY99" fmla="*/ 29594 h 2288895"/>
                  <a:gd name="connsiteX100" fmla="*/ 1349479 w 2145028"/>
                  <a:gd name="connsiteY100" fmla="*/ 70537 h 2288895"/>
                  <a:gd name="connsiteX101" fmla="*/ 1213001 w 2145028"/>
                  <a:gd name="connsiteY101" fmla="*/ 111480 h 2288895"/>
                  <a:gd name="connsiteX102" fmla="*/ 1028757 w 2145028"/>
                  <a:gd name="connsiteY102" fmla="*/ 138776 h 2288895"/>
                  <a:gd name="connsiteX103" fmla="*/ 933222 w 2145028"/>
                  <a:gd name="connsiteY103" fmla="*/ 152424 h 2288895"/>
                  <a:gd name="connsiteX104" fmla="*/ 878631 w 2145028"/>
                  <a:gd name="connsiteY104" fmla="*/ 104657 h 2288895"/>
                  <a:gd name="connsiteX105" fmla="*/ 789921 w 2145028"/>
                  <a:gd name="connsiteY105" fmla="*/ 179719 h 2288895"/>
                  <a:gd name="connsiteX106" fmla="*/ 701210 w 2145028"/>
                  <a:gd name="connsiteY106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508222 w 2145028"/>
                  <a:gd name="connsiteY3" fmla="*/ 142010 h 2288895"/>
                  <a:gd name="connsiteX4" fmla="*/ 494752 w 2145028"/>
                  <a:gd name="connsiteY4" fmla="*/ 229868 h 2288895"/>
                  <a:gd name="connsiteX5" fmla="*/ 435079 w 2145028"/>
                  <a:gd name="connsiteY5" fmla="*/ 302549 h 2288895"/>
                  <a:gd name="connsiteX6" fmla="*/ 448727 w 2145028"/>
                  <a:gd name="connsiteY6" fmla="*/ 343492 h 2288895"/>
                  <a:gd name="connsiteX7" fmla="*/ 398684 w 2145028"/>
                  <a:gd name="connsiteY7" fmla="*/ 384898 h 2288895"/>
                  <a:gd name="connsiteX8" fmla="*/ 360016 w 2145028"/>
                  <a:gd name="connsiteY8" fmla="*/ 391260 h 2288895"/>
                  <a:gd name="connsiteX9" fmla="*/ 346297 w 2145028"/>
                  <a:gd name="connsiteY9" fmla="*/ 415854 h 2288895"/>
                  <a:gd name="connsiteX10" fmla="*/ 350491 w 2145028"/>
                  <a:gd name="connsiteY10" fmla="*/ 443470 h 2288895"/>
                  <a:gd name="connsiteX11" fmla="*/ 360016 w 2145028"/>
                  <a:gd name="connsiteY11" fmla="*/ 486794 h 2288895"/>
                  <a:gd name="connsiteX12" fmla="*/ 441903 w 2145028"/>
                  <a:gd name="connsiteY12" fmla="*/ 486794 h 2288895"/>
                  <a:gd name="connsiteX13" fmla="*/ 476022 w 2145028"/>
                  <a:gd name="connsiteY13" fmla="*/ 507266 h 2288895"/>
                  <a:gd name="connsiteX14" fmla="*/ 482846 w 2145028"/>
                  <a:gd name="connsiteY14" fmla="*/ 548209 h 2288895"/>
                  <a:gd name="connsiteX15" fmla="*/ 441903 w 2145028"/>
                  <a:gd name="connsiteY15" fmla="*/ 575504 h 2288895"/>
                  <a:gd name="connsiteX16" fmla="*/ 407784 w 2145028"/>
                  <a:gd name="connsiteY16" fmla="*/ 616448 h 2288895"/>
                  <a:gd name="connsiteX17" fmla="*/ 407784 w 2145028"/>
                  <a:gd name="connsiteY17" fmla="*/ 705158 h 2288895"/>
                  <a:gd name="connsiteX18" fmla="*/ 400960 w 2145028"/>
                  <a:gd name="connsiteY18" fmla="*/ 752925 h 2288895"/>
                  <a:gd name="connsiteX19" fmla="*/ 319073 w 2145028"/>
                  <a:gd name="connsiteY19" fmla="*/ 759749 h 2288895"/>
                  <a:gd name="connsiteX20" fmla="*/ 251047 w 2145028"/>
                  <a:gd name="connsiteY20" fmla="*/ 751610 h 2288895"/>
                  <a:gd name="connsiteX21" fmla="*/ 155300 w 2145028"/>
                  <a:gd name="connsiteY21" fmla="*/ 752925 h 2288895"/>
                  <a:gd name="connsiteX22" fmla="*/ 122459 w 2145028"/>
                  <a:gd name="connsiteY22" fmla="*/ 744467 h 2288895"/>
                  <a:gd name="connsiteX23" fmla="*/ 32470 w 2145028"/>
                  <a:gd name="connsiteY23" fmla="*/ 752925 h 2288895"/>
                  <a:gd name="connsiteX24" fmla="*/ 3398 w 2145028"/>
                  <a:gd name="connsiteY24" fmla="*/ 749229 h 2288895"/>
                  <a:gd name="connsiteX25" fmla="*/ 1016 w 2145028"/>
                  <a:gd name="connsiteY25" fmla="*/ 794473 h 2288895"/>
                  <a:gd name="connsiteX26" fmla="*/ 5175 w 2145028"/>
                  <a:gd name="connsiteY26" fmla="*/ 862107 h 2288895"/>
                  <a:gd name="connsiteX27" fmla="*/ 32470 w 2145028"/>
                  <a:gd name="connsiteY27" fmla="*/ 909875 h 2288895"/>
                  <a:gd name="connsiteX28" fmla="*/ 81978 w 2145028"/>
                  <a:gd name="connsiteY28" fmla="*/ 913535 h 2288895"/>
                  <a:gd name="connsiteX29" fmla="*/ 134828 w 2145028"/>
                  <a:gd name="connsiteY29" fmla="*/ 896227 h 2288895"/>
                  <a:gd name="connsiteX30" fmla="*/ 200046 w 2145028"/>
                  <a:gd name="connsiteY30" fmla="*/ 969868 h 2288895"/>
                  <a:gd name="connsiteX31" fmla="*/ 237186 w 2145028"/>
                  <a:gd name="connsiteY31" fmla="*/ 1080472 h 2288895"/>
                  <a:gd name="connsiteX32" fmla="*/ 319073 w 2145028"/>
                  <a:gd name="connsiteY32" fmla="*/ 1066824 h 2288895"/>
                  <a:gd name="connsiteX33" fmla="*/ 341534 w 2145028"/>
                  <a:gd name="connsiteY33" fmla="*/ 1061173 h 2288895"/>
                  <a:gd name="connsiteX34" fmla="*/ 339545 w 2145028"/>
                  <a:gd name="connsiteY34" fmla="*/ 1100943 h 2288895"/>
                  <a:gd name="connsiteX35" fmla="*/ 312249 w 2145028"/>
                  <a:gd name="connsiteY35" fmla="*/ 1237421 h 2288895"/>
                  <a:gd name="connsiteX36" fmla="*/ 421431 w 2145028"/>
                  <a:gd name="connsiteY36" fmla="*/ 1326131 h 2288895"/>
                  <a:gd name="connsiteX37" fmla="*/ 646619 w 2145028"/>
                  <a:gd name="connsiteY37" fmla="*/ 1401194 h 2288895"/>
                  <a:gd name="connsiteX38" fmla="*/ 687563 w 2145028"/>
                  <a:gd name="connsiteY38" fmla="*/ 1448961 h 2288895"/>
                  <a:gd name="connsiteX39" fmla="*/ 592028 w 2145028"/>
                  <a:gd name="connsiteY39" fmla="*/ 1599086 h 2288895"/>
                  <a:gd name="connsiteX40" fmla="*/ 544261 w 2145028"/>
                  <a:gd name="connsiteY40" fmla="*/ 1721916 h 2288895"/>
                  <a:gd name="connsiteX41" fmla="*/ 598852 w 2145028"/>
                  <a:gd name="connsiteY41" fmla="*/ 1851570 h 2288895"/>
                  <a:gd name="connsiteX42" fmla="*/ 632972 w 2145028"/>
                  <a:gd name="connsiteY42" fmla="*/ 1947104 h 2288895"/>
                  <a:gd name="connsiteX43" fmla="*/ 646619 w 2145028"/>
                  <a:gd name="connsiteY43" fmla="*/ 2015343 h 2288895"/>
                  <a:gd name="connsiteX44" fmla="*/ 748978 w 2145028"/>
                  <a:gd name="connsiteY44" fmla="*/ 2110878 h 2288895"/>
                  <a:gd name="connsiteX45" fmla="*/ 789921 w 2145028"/>
                  <a:gd name="connsiteY45" fmla="*/ 2158645 h 2288895"/>
                  <a:gd name="connsiteX46" fmla="*/ 830864 w 2145028"/>
                  <a:gd name="connsiteY46" fmla="*/ 2220060 h 2288895"/>
                  <a:gd name="connsiteX47" fmla="*/ 878631 w 2145028"/>
                  <a:gd name="connsiteY47" fmla="*/ 2288298 h 2288895"/>
                  <a:gd name="connsiteX48" fmla="*/ 919575 w 2145028"/>
                  <a:gd name="connsiteY48" fmla="*/ 2179116 h 2288895"/>
                  <a:gd name="connsiteX49" fmla="*/ 940046 w 2145028"/>
                  <a:gd name="connsiteY49" fmla="*/ 2117701 h 2288895"/>
                  <a:gd name="connsiteX50" fmla="*/ 1056052 w 2145028"/>
                  <a:gd name="connsiteY50" fmla="*/ 2015343 h 2288895"/>
                  <a:gd name="connsiteX51" fmla="*/ 1076524 w 2145028"/>
                  <a:gd name="connsiteY51" fmla="*/ 2015343 h 2288895"/>
                  <a:gd name="connsiteX52" fmla="*/ 1083348 w 2145028"/>
                  <a:gd name="connsiteY52" fmla="*/ 2076758 h 2288895"/>
                  <a:gd name="connsiteX53" fmla="*/ 1267592 w 2145028"/>
                  <a:gd name="connsiteY53" fmla="*/ 2185940 h 2288895"/>
                  <a:gd name="connsiteX54" fmla="*/ 1322184 w 2145028"/>
                  <a:gd name="connsiteY54" fmla="*/ 2192764 h 2288895"/>
                  <a:gd name="connsiteX55" fmla="*/ 1349479 w 2145028"/>
                  <a:gd name="connsiteY55" fmla="*/ 2124525 h 2288895"/>
                  <a:gd name="connsiteX56" fmla="*/ 1369951 w 2145028"/>
                  <a:gd name="connsiteY56" fmla="*/ 2028991 h 2288895"/>
                  <a:gd name="connsiteX57" fmla="*/ 1376775 w 2145028"/>
                  <a:gd name="connsiteY57" fmla="*/ 1974400 h 2288895"/>
                  <a:gd name="connsiteX58" fmla="*/ 1247121 w 2145028"/>
                  <a:gd name="connsiteY58" fmla="*/ 1974400 h 2288895"/>
                  <a:gd name="connsiteX59" fmla="*/ 1226649 w 2145028"/>
                  <a:gd name="connsiteY59" fmla="*/ 1940280 h 2288895"/>
                  <a:gd name="connsiteX60" fmla="*/ 1438189 w 2145028"/>
                  <a:gd name="connsiteY60" fmla="*/ 1912985 h 2288895"/>
                  <a:gd name="connsiteX61" fmla="*/ 1588315 w 2145028"/>
                  <a:gd name="connsiteY61" fmla="*/ 2008519 h 2288895"/>
                  <a:gd name="connsiteX62" fmla="*/ 1649730 w 2145028"/>
                  <a:gd name="connsiteY62" fmla="*/ 2022167 h 2288895"/>
                  <a:gd name="connsiteX63" fmla="*/ 1690673 w 2145028"/>
                  <a:gd name="connsiteY63" fmla="*/ 1933457 h 2288895"/>
                  <a:gd name="connsiteX64" fmla="*/ 1895389 w 2145028"/>
                  <a:gd name="connsiteY64" fmla="*/ 1687797 h 2288895"/>
                  <a:gd name="connsiteX65" fmla="*/ 1888566 w 2145028"/>
                  <a:gd name="connsiteY65" fmla="*/ 1571791 h 2288895"/>
                  <a:gd name="connsiteX66" fmla="*/ 1881742 w 2145028"/>
                  <a:gd name="connsiteY66" fmla="*/ 1462609 h 2288895"/>
                  <a:gd name="connsiteX67" fmla="*/ 1765736 w 2145028"/>
                  <a:gd name="connsiteY67" fmla="*/ 1455785 h 2288895"/>
                  <a:gd name="connsiteX68" fmla="*/ 1745264 w 2145028"/>
                  <a:gd name="connsiteY68" fmla="*/ 1414842 h 2288895"/>
                  <a:gd name="connsiteX69" fmla="*/ 1895389 w 2145028"/>
                  <a:gd name="connsiteY69" fmla="*/ 1189654 h 2288895"/>
                  <a:gd name="connsiteX70" fmla="*/ 1868094 w 2145028"/>
                  <a:gd name="connsiteY70" fmla="*/ 1046352 h 2288895"/>
                  <a:gd name="connsiteX71" fmla="*/ 1888566 w 2145028"/>
                  <a:gd name="connsiteY71" fmla="*/ 1019057 h 2288895"/>
                  <a:gd name="connsiteX72" fmla="*/ 2065986 w 2145028"/>
                  <a:gd name="connsiteY72" fmla="*/ 1019057 h 2288895"/>
                  <a:gd name="connsiteX73" fmla="*/ 2086458 w 2145028"/>
                  <a:gd name="connsiteY73" fmla="*/ 896227 h 2288895"/>
                  <a:gd name="connsiteX74" fmla="*/ 2052339 w 2145028"/>
                  <a:gd name="connsiteY74" fmla="*/ 862107 h 2288895"/>
                  <a:gd name="connsiteX75" fmla="*/ 2141049 w 2145028"/>
                  <a:gd name="connsiteY75" fmla="*/ 807516 h 2288895"/>
                  <a:gd name="connsiteX76" fmla="*/ 2127401 w 2145028"/>
                  <a:gd name="connsiteY76" fmla="*/ 725630 h 2288895"/>
                  <a:gd name="connsiteX77" fmla="*/ 2106930 w 2145028"/>
                  <a:gd name="connsiteY77" fmla="*/ 623272 h 2288895"/>
                  <a:gd name="connsiteX78" fmla="*/ 2072810 w 2145028"/>
                  <a:gd name="connsiteY78" fmla="*/ 555033 h 2288895"/>
                  <a:gd name="connsiteX79" fmla="*/ 1943157 w 2145028"/>
                  <a:gd name="connsiteY79" fmla="*/ 541385 h 2288895"/>
                  <a:gd name="connsiteX80" fmla="*/ 1861270 w 2145028"/>
                  <a:gd name="connsiteY80" fmla="*/ 582328 h 2288895"/>
                  <a:gd name="connsiteX81" fmla="*/ 1772560 w 2145028"/>
                  <a:gd name="connsiteY81" fmla="*/ 548209 h 2288895"/>
                  <a:gd name="connsiteX82" fmla="*/ 1601963 w 2145028"/>
                  <a:gd name="connsiteY82" fmla="*/ 575504 h 2288895"/>
                  <a:gd name="connsiteX83" fmla="*/ 1506428 w 2145028"/>
                  <a:gd name="connsiteY83" fmla="*/ 541385 h 2288895"/>
                  <a:gd name="connsiteX84" fmla="*/ 1547372 w 2145028"/>
                  <a:gd name="connsiteY84" fmla="*/ 493618 h 2288895"/>
                  <a:gd name="connsiteX85" fmla="*/ 1588315 w 2145028"/>
                  <a:gd name="connsiteY85" fmla="*/ 445851 h 2288895"/>
                  <a:gd name="connsiteX86" fmla="*/ 1520076 w 2145028"/>
                  <a:gd name="connsiteY86" fmla="*/ 384436 h 2288895"/>
                  <a:gd name="connsiteX87" fmla="*/ 1588315 w 2145028"/>
                  <a:gd name="connsiteY87" fmla="*/ 275254 h 2288895"/>
                  <a:gd name="connsiteX88" fmla="*/ 1615610 w 2145028"/>
                  <a:gd name="connsiteY88" fmla="*/ 234310 h 2288895"/>
                  <a:gd name="connsiteX89" fmla="*/ 1690673 w 2145028"/>
                  <a:gd name="connsiteY89" fmla="*/ 220663 h 2288895"/>
                  <a:gd name="connsiteX90" fmla="*/ 1758912 w 2145028"/>
                  <a:gd name="connsiteY90" fmla="*/ 241134 h 2288895"/>
                  <a:gd name="connsiteX91" fmla="*/ 1772560 w 2145028"/>
                  <a:gd name="connsiteY91" fmla="*/ 213839 h 2288895"/>
                  <a:gd name="connsiteX92" fmla="*/ 1745264 w 2145028"/>
                  <a:gd name="connsiteY92" fmla="*/ 111480 h 2288895"/>
                  <a:gd name="connsiteX93" fmla="*/ 1717969 w 2145028"/>
                  <a:gd name="connsiteY93" fmla="*/ 97833 h 2288895"/>
                  <a:gd name="connsiteX94" fmla="*/ 1608786 w 2145028"/>
                  <a:gd name="connsiteY94" fmla="*/ 97833 h 2288895"/>
                  <a:gd name="connsiteX95" fmla="*/ 1533724 w 2145028"/>
                  <a:gd name="connsiteY95" fmla="*/ 56889 h 2288895"/>
                  <a:gd name="connsiteX96" fmla="*/ 1513252 w 2145028"/>
                  <a:gd name="connsiteY96" fmla="*/ 22770 h 2288895"/>
                  <a:gd name="connsiteX97" fmla="*/ 1458661 w 2145028"/>
                  <a:gd name="connsiteY97" fmla="*/ 9122 h 2288895"/>
                  <a:gd name="connsiteX98" fmla="*/ 1431366 w 2145028"/>
                  <a:gd name="connsiteY98" fmla="*/ 2298 h 2288895"/>
                  <a:gd name="connsiteX99" fmla="*/ 1410894 w 2145028"/>
                  <a:gd name="connsiteY99" fmla="*/ 2298 h 2288895"/>
                  <a:gd name="connsiteX100" fmla="*/ 1369951 w 2145028"/>
                  <a:gd name="connsiteY100" fmla="*/ 29594 h 2288895"/>
                  <a:gd name="connsiteX101" fmla="*/ 1349479 w 2145028"/>
                  <a:gd name="connsiteY101" fmla="*/ 70537 h 2288895"/>
                  <a:gd name="connsiteX102" fmla="*/ 1213001 w 2145028"/>
                  <a:gd name="connsiteY102" fmla="*/ 111480 h 2288895"/>
                  <a:gd name="connsiteX103" fmla="*/ 1028757 w 2145028"/>
                  <a:gd name="connsiteY103" fmla="*/ 138776 h 2288895"/>
                  <a:gd name="connsiteX104" fmla="*/ 933222 w 2145028"/>
                  <a:gd name="connsiteY104" fmla="*/ 152424 h 2288895"/>
                  <a:gd name="connsiteX105" fmla="*/ 878631 w 2145028"/>
                  <a:gd name="connsiteY105" fmla="*/ 104657 h 2288895"/>
                  <a:gd name="connsiteX106" fmla="*/ 789921 w 2145028"/>
                  <a:gd name="connsiteY106" fmla="*/ 179719 h 2288895"/>
                  <a:gd name="connsiteX107" fmla="*/ 701210 w 2145028"/>
                  <a:gd name="connsiteY107" fmla="*/ 227486 h 2288895"/>
                  <a:gd name="connsiteX0" fmla="*/ 701210 w 2145028"/>
                  <a:gd name="connsiteY0" fmla="*/ 227486 h 2288895"/>
                  <a:gd name="connsiteX1" fmla="*/ 537437 w 2145028"/>
                  <a:gd name="connsiteY1" fmla="*/ 125128 h 2288895"/>
                  <a:gd name="connsiteX2" fmla="*/ 496494 w 2145028"/>
                  <a:gd name="connsiteY2" fmla="*/ 97833 h 2288895"/>
                  <a:gd name="connsiteX3" fmla="*/ 508222 w 2145028"/>
                  <a:gd name="connsiteY3" fmla="*/ 142010 h 2288895"/>
                  <a:gd name="connsiteX4" fmla="*/ 494752 w 2145028"/>
                  <a:gd name="connsiteY4" fmla="*/ 229868 h 2288895"/>
                  <a:gd name="connsiteX5" fmla="*/ 435079 w 2145028"/>
                  <a:gd name="connsiteY5" fmla="*/ 302549 h 2288895"/>
                  <a:gd name="connsiteX6" fmla="*/ 448727 w 2145028"/>
                  <a:gd name="connsiteY6" fmla="*/ 343492 h 2288895"/>
                  <a:gd name="connsiteX7" fmla="*/ 398684 w 2145028"/>
                  <a:gd name="connsiteY7" fmla="*/ 384898 h 2288895"/>
                  <a:gd name="connsiteX8" fmla="*/ 360016 w 2145028"/>
                  <a:gd name="connsiteY8" fmla="*/ 391260 h 2288895"/>
                  <a:gd name="connsiteX9" fmla="*/ 346297 w 2145028"/>
                  <a:gd name="connsiteY9" fmla="*/ 415854 h 2288895"/>
                  <a:gd name="connsiteX10" fmla="*/ 350491 w 2145028"/>
                  <a:gd name="connsiteY10" fmla="*/ 443470 h 2288895"/>
                  <a:gd name="connsiteX11" fmla="*/ 360016 w 2145028"/>
                  <a:gd name="connsiteY11" fmla="*/ 486794 h 2288895"/>
                  <a:gd name="connsiteX12" fmla="*/ 441903 w 2145028"/>
                  <a:gd name="connsiteY12" fmla="*/ 486794 h 2288895"/>
                  <a:gd name="connsiteX13" fmla="*/ 476022 w 2145028"/>
                  <a:gd name="connsiteY13" fmla="*/ 507266 h 2288895"/>
                  <a:gd name="connsiteX14" fmla="*/ 482846 w 2145028"/>
                  <a:gd name="connsiteY14" fmla="*/ 548209 h 2288895"/>
                  <a:gd name="connsiteX15" fmla="*/ 441903 w 2145028"/>
                  <a:gd name="connsiteY15" fmla="*/ 575504 h 2288895"/>
                  <a:gd name="connsiteX16" fmla="*/ 407784 w 2145028"/>
                  <a:gd name="connsiteY16" fmla="*/ 616448 h 2288895"/>
                  <a:gd name="connsiteX17" fmla="*/ 407784 w 2145028"/>
                  <a:gd name="connsiteY17" fmla="*/ 705158 h 2288895"/>
                  <a:gd name="connsiteX18" fmla="*/ 400960 w 2145028"/>
                  <a:gd name="connsiteY18" fmla="*/ 752925 h 2288895"/>
                  <a:gd name="connsiteX19" fmla="*/ 319073 w 2145028"/>
                  <a:gd name="connsiteY19" fmla="*/ 759749 h 2288895"/>
                  <a:gd name="connsiteX20" fmla="*/ 251047 w 2145028"/>
                  <a:gd name="connsiteY20" fmla="*/ 751610 h 2288895"/>
                  <a:gd name="connsiteX21" fmla="*/ 155300 w 2145028"/>
                  <a:gd name="connsiteY21" fmla="*/ 752925 h 2288895"/>
                  <a:gd name="connsiteX22" fmla="*/ 122459 w 2145028"/>
                  <a:gd name="connsiteY22" fmla="*/ 744467 h 2288895"/>
                  <a:gd name="connsiteX23" fmla="*/ 32470 w 2145028"/>
                  <a:gd name="connsiteY23" fmla="*/ 752925 h 2288895"/>
                  <a:gd name="connsiteX24" fmla="*/ 3398 w 2145028"/>
                  <a:gd name="connsiteY24" fmla="*/ 749229 h 2288895"/>
                  <a:gd name="connsiteX25" fmla="*/ 1016 w 2145028"/>
                  <a:gd name="connsiteY25" fmla="*/ 794473 h 2288895"/>
                  <a:gd name="connsiteX26" fmla="*/ 5175 w 2145028"/>
                  <a:gd name="connsiteY26" fmla="*/ 862107 h 2288895"/>
                  <a:gd name="connsiteX27" fmla="*/ 32470 w 2145028"/>
                  <a:gd name="connsiteY27" fmla="*/ 909875 h 2288895"/>
                  <a:gd name="connsiteX28" fmla="*/ 81978 w 2145028"/>
                  <a:gd name="connsiteY28" fmla="*/ 913535 h 2288895"/>
                  <a:gd name="connsiteX29" fmla="*/ 134828 w 2145028"/>
                  <a:gd name="connsiteY29" fmla="*/ 896227 h 2288895"/>
                  <a:gd name="connsiteX30" fmla="*/ 200046 w 2145028"/>
                  <a:gd name="connsiteY30" fmla="*/ 969868 h 2288895"/>
                  <a:gd name="connsiteX31" fmla="*/ 237186 w 2145028"/>
                  <a:gd name="connsiteY31" fmla="*/ 1080472 h 2288895"/>
                  <a:gd name="connsiteX32" fmla="*/ 319073 w 2145028"/>
                  <a:gd name="connsiteY32" fmla="*/ 1066824 h 2288895"/>
                  <a:gd name="connsiteX33" fmla="*/ 341534 w 2145028"/>
                  <a:gd name="connsiteY33" fmla="*/ 1061173 h 2288895"/>
                  <a:gd name="connsiteX34" fmla="*/ 339545 w 2145028"/>
                  <a:gd name="connsiteY34" fmla="*/ 1100943 h 2288895"/>
                  <a:gd name="connsiteX35" fmla="*/ 312249 w 2145028"/>
                  <a:gd name="connsiteY35" fmla="*/ 1237421 h 2288895"/>
                  <a:gd name="connsiteX36" fmla="*/ 421431 w 2145028"/>
                  <a:gd name="connsiteY36" fmla="*/ 1326131 h 2288895"/>
                  <a:gd name="connsiteX37" fmla="*/ 646619 w 2145028"/>
                  <a:gd name="connsiteY37" fmla="*/ 1401194 h 2288895"/>
                  <a:gd name="connsiteX38" fmla="*/ 687563 w 2145028"/>
                  <a:gd name="connsiteY38" fmla="*/ 1448961 h 2288895"/>
                  <a:gd name="connsiteX39" fmla="*/ 592028 w 2145028"/>
                  <a:gd name="connsiteY39" fmla="*/ 1599086 h 2288895"/>
                  <a:gd name="connsiteX40" fmla="*/ 544261 w 2145028"/>
                  <a:gd name="connsiteY40" fmla="*/ 1721916 h 2288895"/>
                  <a:gd name="connsiteX41" fmla="*/ 598852 w 2145028"/>
                  <a:gd name="connsiteY41" fmla="*/ 1851570 h 2288895"/>
                  <a:gd name="connsiteX42" fmla="*/ 632972 w 2145028"/>
                  <a:gd name="connsiteY42" fmla="*/ 1947104 h 2288895"/>
                  <a:gd name="connsiteX43" fmla="*/ 646619 w 2145028"/>
                  <a:gd name="connsiteY43" fmla="*/ 2015343 h 2288895"/>
                  <a:gd name="connsiteX44" fmla="*/ 748978 w 2145028"/>
                  <a:gd name="connsiteY44" fmla="*/ 2110878 h 2288895"/>
                  <a:gd name="connsiteX45" fmla="*/ 789921 w 2145028"/>
                  <a:gd name="connsiteY45" fmla="*/ 2158645 h 2288895"/>
                  <a:gd name="connsiteX46" fmla="*/ 830864 w 2145028"/>
                  <a:gd name="connsiteY46" fmla="*/ 2220060 h 2288895"/>
                  <a:gd name="connsiteX47" fmla="*/ 878631 w 2145028"/>
                  <a:gd name="connsiteY47" fmla="*/ 2288298 h 2288895"/>
                  <a:gd name="connsiteX48" fmla="*/ 919575 w 2145028"/>
                  <a:gd name="connsiteY48" fmla="*/ 2179116 h 2288895"/>
                  <a:gd name="connsiteX49" fmla="*/ 940046 w 2145028"/>
                  <a:gd name="connsiteY49" fmla="*/ 2117701 h 2288895"/>
                  <a:gd name="connsiteX50" fmla="*/ 1056052 w 2145028"/>
                  <a:gd name="connsiteY50" fmla="*/ 2015343 h 2288895"/>
                  <a:gd name="connsiteX51" fmla="*/ 1076524 w 2145028"/>
                  <a:gd name="connsiteY51" fmla="*/ 2015343 h 2288895"/>
                  <a:gd name="connsiteX52" fmla="*/ 1083348 w 2145028"/>
                  <a:gd name="connsiteY52" fmla="*/ 2076758 h 2288895"/>
                  <a:gd name="connsiteX53" fmla="*/ 1267592 w 2145028"/>
                  <a:gd name="connsiteY53" fmla="*/ 2185940 h 2288895"/>
                  <a:gd name="connsiteX54" fmla="*/ 1322184 w 2145028"/>
                  <a:gd name="connsiteY54" fmla="*/ 2192764 h 2288895"/>
                  <a:gd name="connsiteX55" fmla="*/ 1349479 w 2145028"/>
                  <a:gd name="connsiteY55" fmla="*/ 2124525 h 2288895"/>
                  <a:gd name="connsiteX56" fmla="*/ 1369951 w 2145028"/>
                  <a:gd name="connsiteY56" fmla="*/ 2028991 h 2288895"/>
                  <a:gd name="connsiteX57" fmla="*/ 1376775 w 2145028"/>
                  <a:gd name="connsiteY57" fmla="*/ 1974400 h 2288895"/>
                  <a:gd name="connsiteX58" fmla="*/ 1247121 w 2145028"/>
                  <a:gd name="connsiteY58" fmla="*/ 1974400 h 2288895"/>
                  <a:gd name="connsiteX59" fmla="*/ 1226649 w 2145028"/>
                  <a:gd name="connsiteY59" fmla="*/ 1940280 h 2288895"/>
                  <a:gd name="connsiteX60" fmla="*/ 1438189 w 2145028"/>
                  <a:gd name="connsiteY60" fmla="*/ 1912985 h 2288895"/>
                  <a:gd name="connsiteX61" fmla="*/ 1588315 w 2145028"/>
                  <a:gd name="connsiteY61" fmla="*/ 2008519 h 2288895"/>
                  <a:gd name="connsiteX62" fmla="*/ 1649730 w 2145028"/>
                  <a:gd name="connsiteY62" fmla="*/ 2022167 h 2288895"/>
                  <a:gd name="connsiteX63" fmla="*/ 1690673 w 2145028"/>
                  <a:gd name="connsiteY63" fmla="*/ 1933457 h 2288895"/>
                  <a:gd name="connsiteX64" fmla="*/ 1895389 w 2145028"/>
                  <a:gd name="connsiteY64" fmla="*/ 1687797 h 2288895"/>
                  <a:gd name="connsiteX65" fmla="*/ 1888566 w 2145028"/>
                  <a:gd name="connsiteY65" fmla="*/ 1571791 h 2288895"/>
                  <a:gd name="connsiteX66" fmla="*/ 1881742 w 2145028"/>
                  <a:gd name="connsiteY66" fmla="*/ 1462609 h 2288895"/>
                  <a:gd name="connsiteX67" fmla="*/ 1765736 w 2145028"/>
                  <a:gd name="connsiteY67" fmla="*/ 1455785 h 2288895"/>
                  <a:gd name="connsiteX68" fmla="*/ 1745264 w 2145028"/>
                  <a:gd name="connsiteY68" fmla="*/ 1414842 h 2288895"/>
                  <a:gd name="connsiteX69" fmla="*/ 1895389 w 2145028"/>
                  <a:gd name="connsiteY69" fmla="*/ 1189654 h 2288895"/>
                  <a:gd name="connsiteX70" fmla="*/ 1868094 w 2145028"/>
                  <a:gd name="connsiteY70" fmla="*/ 1046352 h 2288895"/>
                  <a:gd name="connsiteX71" fmla="*/ 1888566 w 2145028"/>
                  <a:gd name="connsiteY71" fmla="*/ 1019057 h 2288895"/>
                  <a:gd name="connsiteX72" fmla="*/ 2065986 w 2145028"/>
                  <a:gd name="connsiteY72" fmla="*/ 1019057 h 2288895"/>
                  <a:gd name="connsiteX73" fmla="*/ 2086458 w 2145028"/>
                  <a:gd name="connsiteY73" fmla="*/ 896227 h 2288895"/>
                  <a:gd name="connsiteX74" fmla="*/ 2052339 w 2145028"/>
                  <a:gd name="connsiteY74" fmla="*/ 862107 h 2288895"/>
                  <a:gd name="connsiteX75" fmla="*/ 2141049 w 2145028"/>
                  <a:gd name="connsiteY75" fmla="*/ 807516 h 2288895"/>
                  <a:gd name="connsiteX76" fmla="*/ 2127401 w 2145028"/>
                  <a:gd name="connsiteY76" fmla="*/ 725630 h 2288895"/>
                  <a:gd name="connsiteX77" fmla="*/ 2106930 w 2145028"/>
                  <a:gd name="connsiteY77" fmla="*/ 623272 h 2288895"/>
                  <a:gd name="connsiteX78" fmla="*/ 2072810 w 2145028"/>
                  <a:gd name="connsiteY78" fmla="*/ 555033 h 2288895"/>
                  <a:gd name="connsiteX79" fmla="*/ 1943157 w 2145028"/>
                  <a:gd name="connsiteY79" fmla="*/ 541385 h 2288895"/>
                  <a:gd name="connsiteX80" fmla="*/ 1861270 w 2145028"/>
                  <a:gd name="connsiteY80" fmla="*/ 582328 h 2288895"/>
                  <a:gd name="connsiteX81" fmla="*/ 1772560 w 2145028"/>
                  <a:gd name="connsiteY81" fmla="*/ 548209 h 2288895"/>
                  <a:gd name="connsiteX82" fmla="*/ 1601963 w 2145028"/>
                  <a:gd name="connsiteY82" fmla="*/ 575504 h 2288895"/>
                  <a:gd name="connsiteX83" fmla="*/ 1506428 w 2145028"/>
                  <a:gd name="connsiteY83" fmla="*/ 541385 h 2288895"/>
                  <a:gd name="connsiteX84" fmla="*/ 1547372 w 2145028"/>
                  <a:gd name="connsiteY84" fmla="*/ 493618 h 2288895"/>
                  <a:gd name="connsiteX85" fmla="*/ 1588315 w 2145028"/>
                  <a:gd name="connsiteY85" fmla="*/ 445851 h 2288895"/>
                  <a:gd name="connsiteX86" fmla="*/ 1520076 w 2145028"/>
                  <a:gd name="connsiteY86" fmla="*/ 384436 h 2288895"/>
                  <a:gd name="connsiteX87" fmla="*/ 1588315 w 2145028"/>
                  <a:gd name="connsiteY87" fmla="*/ 275254 h 2288895"/>
                  <a:gd name="connsiteX88" fmla="*/ 1615610 w 2145028"/>
                  <a:gd name="connsiteY88" fmla="*/ 234310 h 2288895"/>
                  <a:gd name="connsiteX89" fmla="*/ 1690673 w 2145028"/>
                  <a:gd name="connsiteY89" fmla="*/ 220663 h 2288895"/>
                  <a:gd name="connsiteX90" fmla="*/ 1758912 w 2145028"/>
                  <a:gd name="connsiteY90" fmla="*/ 241134 h 2288895"/>
                  <a:gd name="connsiteX91" fmla="*/ 1772560 w 2145028"/>
                  <a:gd name="connsiteY91" fmla="*/ 213839 h 2288895"/>
                  <a:gd name="connsiteX92" fmla="*/ 1745264 w 2145028"/>
                  <a:gd name="connsiteY92" fmla="*/ 111480 h 2288895"/>
                  <a:gd name="connsiteX93" fmla="*/ 1717969 w 2145028"/>
                  <a:gd name="connsiteY93" fmla="*/ 97833 h 2288895"/>
                  <a:gd name="connsiteX94" fmla="*/ 1608786 w 2145028"/>
                  <a:gd name="connsiteY94" fmla="*/ 97833 h 2288895"/>
                  <a:gd name="connsiteX95" fmla="*/ 1533724 w 2145028"/>
                  <a:gd name="connsiteY95" fmla="*/ 56889 h 2288895"/>
                  <a:gd name="connsiteX96" fmla="*/ 1513252 w 2145028"/>
                  <a:gd name="connsiteY96" fmla="*/ 22770 h 2288895"/>
                  <a:gd name="connsiteX97" fmla="*/ 1458661 w 2145028"/>
                  <a:gd name="connsiteY97" fmla="*/ 9122 h 2288895"/>
                  <a:gd name="connsiteX98" fmla="*/ 1431366 w 2145028"/>
                  <a:gd name="connsiteY98" fmla="*/ 2298 h 2288895"/>
                  <a:gd name="connsiteX99" fmla="*/ 1410894 w 2145028"/>
                  <a:gd name="connsiteY99" fmla="*/ 2298 h 2288895"/>
                  <a:gd name="connsiteX100" fmla="*/ 1369951 w 2145028"/>
                  <a:gd name="connsiteY100" fmla="*/ 29594 h 2288895"/>
                  <a:gd name="connsiteX101" fmla="*/ 1349479 w 2145028"/>
                  <a:gd name="connsiteY101" fmla="*/ 70537 h 2288895"/>
                  <a:gd name="connsiteX102" fmla="*/ 1213001 w 2145028"/>
                  <a:gd name="connsiteY102" fmla="*/ 111480 h 2288895"/>
                  <a:gd name="connsiteX103" fmla="*/ 1028757 w 2145028"/>
                  <a:gd name="connsiteY103" fmla="*/ 138776 h 2288895"/>
                  <a:gd name="connsiteX104" fmla="*/ 933222 w 2145028"/>
                  <a:gd name="connsiteY104" fmla="*/ 152424 h 2288895"/>
                  <a:gd name="connsiteX105" fmla="*/ 878631 w 2145028"/>
                  <a:gd name="connsiteY105" fmla="*/ 104657 h 2288895"/>
                  <a:gd name="connsiteX106" fmla="*/ 789921 w 2145028"/>
                  <a:gd name="connsiteY106" fmla="*/ 179719 h 2288895"/>
                  <a:gd name="connsiteX107" fmla="*/ 741584 w 2145028"/>
                  <a:gd name="connsiteY107" fmla="*/ 213448 h 2288895"/>
                  <a:gd name="connsiteX108" fmla="*/ 701210 w 2145028"/>
                  <a:gd name="connsiteY108" fmla="*/ 227486 h 2288895"/>
                  <a:gd name="connsiteX0" fmla="*/ 701210 w 2145028"/>
                  <a:gd name="connsiteY0" fmla="*/ 227486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21431 w 2145028"/>
                  <a:gd name="connsiteY37" fmla="*/ 1326131 h 2288895"/>
                  <a:gd name="connsiteX38" fmla="*/ 646619 w 2145028"/>
                  <a:gd name="connsiteY38" fmla="*/ 1401194 h 2288895"/>
                  <a:gd name="connsiteX39" fmla="*/ 687563 w 2145028"/>
                  <a:gd name="connsiteY39" fmla="*/ 1448961 h 2288895"/>
                  <a:gd name="connsiteX40" fmla="*/ 592028 w 2145028"/>
                  <a:gd name="connsiteY40" fmla="*/ 1599086 h 2288895"/>
                  <a:gd name="connsiteX41" fmla="*/ 544261 w 2145028"/>
                  <a:gd name="connsiteY41" fmla="*/ 1721916 h 2288895"/>
                  <a:gd name="connsiteX42" fmla="*/ 598852 w 2145028"/>
                  <a:gd name="connsiteY42" fmla="*/ 1851570 h 2288895"/>
                  <a:gd name="connsiteX43" fmla="*/ 632972 w 2145028"/>
                  <a:gd name="connsiteY43" fmla="*/ 1947104 h 2288895"/>
                  <a:gd name="connsiteX44" fmla="*/ 646619 w 2145028"/>
                  <a:gd name="connsiteY44" fmla="*/ 2015343 h 2288895"/>
                  <a:gd name="connsiteX45" fmla="*/ 748978 w 2145028"/>
                  <a:gd name="connsiteY45" fmla="*/ 2110878 h 2288895"/>
                  <a:gd name="connsiteX46" fmla="*/ 789921 w 2145028"/>
                  <a:gd name="connsiteY46" fmla="*/ 2158645 h 2288895"/>
                  <a:gd name="connsiteX47" fmla="*/ 830864 w 2145028"/>
                  <a:gd name="connsiteY47" fmla="*/ 2220060 h 2288895"/>
                  <a:gd name="connsiteX48" fmla="*/ 878631 w 2145028"/>
                  <a:gd name="connsiteY48" fmla="*/ 2288298 h 2288895"/>
                  <a:gd name="connsiteX49" fmla="*/ 919575 w 2145028"/>
                  <a:gd name="connsiteY49" fmla="*/ 2179116 h 2288895"/>
                  <a:gd name="connsiteX50" fmla="*/ 940046 w 2145028"/>
                  <a:gd name="connsiteY50" fmla="*/ 2117701 h 2288895"/>
                  <a:gd name="connsiteX51" fmla="*/ 1056052 w 2145028"/>
                  <a:gd name="connsiteY51" fmla="*/ 2015343 h 2288895"/>
                  <a:gd name="connsiteX52" fmla="*/ 1076524 w 2145028"/>
                  <a:gd name="connsiteY52" fmla="*/ 2015343 h 2288895"/>
                  <a:gd name="connsiteX53" fmla="*/ 1083348 w 2145028"/>
                  <a:gd name="connsiteY53" fmla="*/ 2076758 h 2288895"/>
                  <a:gd name="connsiteX54" fmla="*/ 1267592 w 2145028"/>
                  <a:gd name="connsiteY54" fmla="*/ 2185940 h 2288895"/>
                  <a:gd name="connsiteX55" fmla="*/ 1322184 w 2145028"/>
                  <a:gd name="connsiteY55" fmla="*/ 2192764 h 2288895"/>
                  <a:gd name="connsiteX56" fmla="*/ 1349479 w 2145028"/>
                  <a:gd name="connsiteY56" fmla="*/ 2124525 h 2288895"/>
                  <a:gd name="connsiteX57" fmla="*/ 1369951 w 2145028"/>
                  <a:gd name="connsiteY57" fmla="*/ 2028991 h 2288895"/>
                  <a:gd name="connsiteX58" fmla="*/ 1376775 w 2145028"/>
                  <a:gd name="connsiteY58" fmla="*/ 1974400 h 2288895"/>
                  <a:gd name="connsiteX59" fmla="*/ 1247121 w 2145028"/>
                  <a:gd name="connsiteY59" fmla="*/ 1974400 h 2288895"/>
                  <a:gd name="connsiteX60" fmla="*/ 1226649 w 2145028"/>
                  <a:gd name="connsiteY60" fmla="*/ 1940280 h 2288895"/>
                  <a:gd name="connsiteX61" fmla="*/ 1438189 w 2145028"/>
                  <a:gd name="connsiteY61" fmla="*/ 1912985 h 2288895"/>
                  <a:gd name="connsiteX62" fmla="*/ 1588315 w 2145028"/>
                  <a:gd name="connsiteY62" fmla="*/ 2008519 h 2288895"/>
                  <a:gd name="connsiteX63" fmla="*/ 1649730 w 2145028"/>
                  <a:gd name="connsiteY63" fmla="*/ 2022167 h 2288895"/>
                  <a:gd name="connsiteX64" fmla="*/ 1690673 w 2145028"/>
                  <a:gd name="connsiteY64" fmla="*/ 1933457 h 2288895"/>
                  <a:gd name="connsiteX65" fmla="*/ 1895389 w 2145028"/>
                  <a:gd name="connsiteY65" fmla="*/ 1687797 h 2288895"/>
                  <a:gd name="connsiteX66" fmla="*/ 1888566 w 2145028"/>
                  <a:gd name="connsiteY66" fmla="*/ 1571791 h 2288895"/>
                  <a:gd name="connsiteX67" fmla="*/ 1881742 w 2145028"/>
                  <a:gd name="connsiteY67" fmla="*/ 1462609 h 2288895"/>
                  <a:gd name="connsiteX68" fmla="*/ 1765736 w 2145028"/>
                  <a:gd name="connsiteY68" fmla="*/ 1455785 h 2288895"/>
                  <a:gd name="connsiteX69" fmla="*/ 1745264 w 2145028"/>
                  <a:gd name="connsiteY69" fmla="*/ 1414842 h 2288895"/>
                  <a:gd name="connsiteX70" fmla="*/ 1895389 w 2145028"/>
                  <a:gd name="connsiteY70" fmla="*/ 1189654 h 2288895"/>
                  <a:gd name="connsiteX71" fmla="*/ 1868094 w 2145028"/>
                  <a:gd name="connsiteY71" fmla="*/ 1046352 h 2288895"/>
                  <a:gd name="connsiteX72" fmla="*/ 1888566 w 2145028"/>
                  <a:gd name="connsiteY72" fmla="*/ 1019057 h 2288895"/>
                  <a:gd name="connsiteX73" fmla="*/ 2065986 w 2145028"/>
                  <a:gd name="connsiteY73" fmla="*/ 1019057 h 2288895"/>
                  <a:gd name="connsiteX74" fmla="*/ 2086458 w 2145028"/>
                  <a:gd name="connsiteY74" fmla="*/ 896227 h 2288895"/>
                  <a:gd name="connsiteX75" fmla="*/ 2052339 w 2145028"/>
                  <a:gd name="connsiteY75" fmla="*/ 862107 h 2288895"/>
                  <a:gd name="connsiteX76" fmla="*/ 2141049 w 2145028"/>
                  <a:gd name="connsiteY76" fmla="*/ 807516 h 2288895"/>
                  <a:gd name="connsiteX77" fmla="*/ 2127401 w 2145028"/>
                  <a:gd name="connsiteY77" fmla="*/ 725630 h 2288895"/>
                  <a:gd name="connsiteX78" fmla="*/ 2106930 w 2145028"/>
                  <a:gd name="connsiteY78" fmla="*/ 623272 h 2288895"/>
                  <a:gd name="connsiteX79" fmla="*/ 2072810 w 2145028"/>
                  <a:gd name="connsiteY79" fmla="*/ 555033 h 2288895"/>
                  <a:gd name="connsiteX80" fmla="*/ 1943157 w 2145028"/>
                  <a:gd name="connsiteY80" fmla="*/ 541385 h 2288895"/>
                  <a:gd name="connsiteX81" fmla="*/ 1861270 w 2145028"/>
                  <a:gd name="connsiteY81" fmla="*/ 582328 h 2288895"/>
                  <a:gd name="connsiteX82" fmla="*/ 1772560 w 2145028"/>
                  <a:gd name="connsiteY82" fmla="*/ 548209 h 2288895"/>
                  <a:gd name="connsiteX83" fmla="*/ 1601963 w 2145028"/>
                  <a:gd name="connsiteY83" fmla="*/ 575504 h 2288895"/>
                  <a:gd name="connsiteX84" fmla="*/ 1506428 w 2145028"/>
                  <a:gd name="connsiteY84" fmla="*/ 541385 h 2288895"/>
                  <a:gd name="connsiteX85" fmla="*/ 1547372 w 2145028"/>
                  <a:gd name="connsiteY85" fmla="*/ 493618 h 2288895"/>
                  <a:gd name="connsiteX86" fmla="*/ 1588315 w 2145028"/>
                  <a:gd name="connsiteY86" fmla="*/ 445851 h 2288895"/>
                  <a:gd name="connsiteX87" fmla="*/ 1520076 w 2145028"/>
                  <a:gd name="connsiteY87" fmla="*/ 384436 h 2288895"/>
                  <a:gd name="connsiteX88" fmla="*/ 1588315 w 2145028"/>
                  <a:gd name="connsiteY88" fmla="*/ 275254 h 2288895"/>
                  <a:gd name="connsiteX89" fmla="*/ 1615610 w 2145028"/>
                  <a:gd name="connsiteY89" fmla="*/ 234310 h 2288895"/>
                  <a:gd name="connsiteX90" fmla="*/ 1690673 w 2145028"/>
                  <a:gd name="connsiteY90" fmla="*/ 220663 h 2288895"/>
                  <a:gd name="connsiteX91" fmla="*/ 1758912 w 2145028"/>
                  <a:gd name="connsiteY91" fmla="*/ 241134 h 2288895"/>
                  <a:gd name="connsiteX92" fmla="*/ 1772560 w 2145028"/>
                  <a:gd name="connsiteY92" fmla="*/ 213839 h 2288895"/>
                  <a:gd name="connsiteX93" fmla="*/ 1745264 w 2145028"/>
                  <a:gd name="connsiteY93" fmla="*/ 111480 h 2288895"/>
                  <a:gd name="connsiteX94" fmla="*/ 1717969 w 2145028"/>
                  <a:gd name="connsiteY94" fmla="*/ 97833 h 2288895"/>
                  <a:gd name="connsiteX95" fmla="*/ 1608786 w 2145028"/>
                  <a:gd name="connsiteY95" fmla="*/ 97833 h 2288895"/>
                  <a:gd name="connsiteX96" fmla="*/ 1533724 w 2145028"/>
                  <a:gd name="connsiteY96" fmla="*/ 56889 h 2288895"/>
                  <a:gd name="connsiteX97" fmla="*/ 1513252 w 2145028"/>
                  <a:gd name="connsiteY97" fmla="*/ 22770 h 2288895"/>
                  <a:gd name="connsiteX98" fmla="*/ 1458661 w 2145028"/>
                  <a:gd name="connsiteY98" fmla="*/ 9122 h 2288895"/>
                  <a:gd name="connsiteX99" fmla="*/ 1431366 w 2145028"/>
                  <a:gd name="connsiteY99" fmla="*/ 2298 h 2288895"/>
                  <a:gd name="connsiteX100" fmla="*/ 1410894 w 2145028"/>
                  <a:gd name="connsiteY100" fmla="*/ 2298 h 2288895"/>
                  <a:gd name="connsiteX101" fmla="*/ 1369951 w 2145028"/>
                  <a:gd name="connsiteY101" fmla="*/ 29594 h 2288895"/>
                  <a:gd name="connsiteX102" fmla="*/ 1349479 w 2145028"/>
                  <a:gd name="connsiteY102" fmla="*/ 70537 h 2288895"/>
                  <a:gd name="connsiteX103" fmla="*/ 1213001 w 2145028"/>
                  <a:gd name="connsiteY103" fmla="*/ 111480 h 2288895"/>
                  <a:gd name="connsiteX104" fmla="*/ 1028757 w 2145028"/>
                  <a:gd name="connsiteY104" fmla="*/ 138776 h 2288895"/>
                  <a:gd name="connsiteX105" fmla="*/ 933222 w 2145028"/>
                  <a:gd name="connsiteY105" fmla="*/ 152424 h 2288895"/>
                  <a:gd name="connsiteX106" fmla="*/ 878631 w 2145028"/>
                  <a:gd name="connsiteY106" fmla="*/ 104657 h 2288895"/>
                  <a:gd name="connsiteX107" fmla="*/ 789921 w 2145028"/>
                  <a:gd name="connsiteY107" fmla="*/ 179719 h 2288895"/>
                  <a:gd name="connsiteX108" fmla="*/ 741584 w 2145028"/>
                  <a:gd name="connsiteY108" fmla="*/ 213448 h 2288895"/>
                  <a:gd name="connsiteX109" fmla="*/ 701210 w 2145028"/>
                  <a:gd name="connsiteY109" fmla="*/ 227486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21431 w 2145028"/>
                  <a:gd name="connsiteY37" fmla="*/ 1326131 h 2288895"/>
                  <a:gd name="connsiteX38" fmla="*/ 646619 w 2145028"/>
                  <a:gd name="connsiteY38" fmla="*/ 1401194 h 2288895"/>
                  <a:gd name="connsiteX39" fmla="*/ 687563 w 2145028"/>
                  <a:gd name="connsiteY39" fmla="*/ 1448961 h 2288895"/>
                  <a:gd name="connsiteX40" fmla="*/ 592028 w 2145028"/>
                  <a:gd name="connsiteY40" fmla="*/ 1599086 h 2288895"/>
                  <a:gd name="connsiteX41" fmla="*/ 544261 w 2145028"/>
                  <a:gd name="connsiteY41" fmla="*/ 1721916 h 2288895"/>
                  <a:gd name="connsiteX42" fmla="*/ 598852 w 2145028"/>
                  <a:gd name="connsiteY42" fmla="*/ 1851570 h 2288895"/>
                  <a:gd name="connsiteX43" fmla="*/ 632972 w 2145028"/>
                  <a:gd name="connsiteY43" fmla="*/ 1947104 h 2288895"/>
                  <a:gd name="connsiteX44" fmla="*/ 646619 w 2145028"/>
                  <a:gd name="connsiteY44" fmla="*/ 2015343 h 2288895"/>
                  <a:gd name="connsiteX45" fmla="*/ 748978 w 2145028"/>
                  <a:gd name="connsiteY45" fmla="*/ 2110878 h 2288895"/>
                  <a:gd name="connsiteX46" fmla="*/ 789921 w 2145028"/>
                  <a:gd name="connsiteY46" fmla="*/ 2158645 h 2288895"/>
                  <a:gd name="connsiteX47" fmla="*/ 830864 w 2145028"/>
                  <a:gd name="connsiteY47" fmla="*/ 2220060 h 2288895"/>
                  <a:gd name="connsiteX48" fmla="*/ 878631 w 2145028"/>
                  <a:gd name="connsiteY48" fmla="*/ 2288298 h 2288895"/>
                  <a:gd name="connsiteX49" fmla="*/ 919575 w 2145028"/>
                  <a:gd name="connsiteY49" fmla="*/ 2179116 h 2288895"/>
                  <a:gd name="connsiteX50" fmla="*/ 940046 w 2145028"/>
                  <a:gd name="connsiteY50" fmla="*/ 2117701 h 2288895"/>
                  <a:gd name="connsiteX51" fmla="*/ 1056052 w 2145028"/>
                  <a:gd name="connsiteY51" fmla="*/ 2015343 h 2288895"/>
                  <a:gd name="connsiteX52" fmla="*/ 1076524 w 2145028"/>
                  <a:gd name="connsiteY52" fmla="*/ 2015343 h 2288895"/>
                  <a:gd name="connsiteX53" fmla="*/ 1083348 w 2145028"/>
                  <a:gd name="connsiteY53" fmla="*/ 2076758 h 2288895"/>
                  <a:gd name="connsiteX54" fmla="*/ 1267592 w 2145028"/>
                  <a:gd name="connsiteY54" fmla="*/ 2185940 h 2288895"/>
                  <a:gd name="connsiteX55" fmla="*/ 1322184 w 2145028"/>
                  <a:gd name="connsiteY55" fmla="*/ 2192764 h 2288895"/>
                  <a:gd name="connsiteX56" fmla="*/ 1349479 w 2145028"/>
                  <a:gd name="connsiteY56" fmla="*/ 2124525 h 2288895"/>
                  <a:gd name="connsiteX57" fmla="*/ 1369951 w 2145028"/>
                  <a:gd name="connsiteY57" fmla="*/ 2028991 h 2288895"/>
                  <a:gd name="connsiteX58" fmla="*/ 1376775 w 2145028"/>
                  <a:gd name="connsiteY58" fmla="*/ 1974400 h 2288895"/>
                  <a:gd name="connsiteX59" fmla="*/ 1247121 w 2145028"/>
                  <a:gd name="connsiteY59" fmla="*/ 1974400 h 2288895"/>
                  <a:gd name="connsiteX60" fmla="*/ 1226649 w 2145028"/>
                  <a:gd name="connsiteY60" fmla="*/ 1940280 h 2288895"/>
                  <a:gd name="connsiteX61" fmla="*/ 1438189 w 2145028"/>
                  <a:gd name="connsiteY61" fmla="*/ 1912985 h 2288895"/>
                  <a:gd name="connsiteX62" fmla="*/ 1588315 w 2145028"/>
                  <a:gd name="connsiteY62" fmla="*/ 2008519 h 2288895"/>
                  <a:gd name="connsiteX63" fmla="*/ 1649730 w 2145028"/>
                  <a:gd name="connsiteY63" fmla="*/ 2022167 h 2288895"/>
                  <a:gd name="connsiteX64" fmla="*/ 1690673 w 2145028"/>
                  <a:gd name="connsiteY64" fmla="*/ 1933457 h 2288895"/>
                  <a:gd name="connsiteX65" fmla="*/ 1895389 w 2145028"/>
                  <a:gd name="connsiteY65" fmla="*/ 1687797 h 2288895"/>
                  <a:gd name="connsiteX66" fmla="*/ 1888566 w 2145028"/>
                  <a:gd name="connsiteY66" fmla="*/ 1571791 h 2288895"/>
                  <a:gd name="connsiteX67" fmla="*/ 1881742 w 2145028"/>
                  <a:gd name="connsiteY67" fmla="*/ 1462609 h 2288895"/>
                  <a:gd name="connsiteX68" fmla="*/ 1765736 w 2145028"/>
                  <a:gd name="connsiteY68" fmla="*/ 1455785 h 2288895"/>
                  <a:gd name="connsiteX69" fmla="*/ 1745264 w 2145028"/>
                  <a:gd name="connsiteY69" fmla="*/ 1414842 h 2288895"/>
                  <a:gd name="connsiteX70" fmla="*/ 1895389 w 2145028"/>
                  <a:gd name="connsiteY70" fmla="*/ 1189654 h 2288895"/>
                  <a:gd name="connsiteX71" fmla="*/ 1868094 w 2145028"/>
                  <a:gd name="connsiteY71" fmla="*/ 1046352 h 2288895"/>
                  <a:gd name="connsiteX72" fmla="*/ 1888566 w 2145028"/>
                  <a:gd name="connsiteY72" fmla="*/ 1019057 h 2288895"/>
                  <a:gd name="connsiteX73" fmla="*/ 2065986 w 2145028"/>
                  <a:gd name="connsiteY73" fmla="*/ 1019057 h 2288895"/>
                  <a:gd name="connsiteX74" fmla="*/ 2086458 w 2145028"/>
                  <a:gd name="connsiteY74" fmla="*/ 896227 h 2288895"/>
                  <a:gd name="connsiteX75" fmla="*/ 2052339 w 2145028"/>
                  <a:gd name="connsiteY75" fmla="*/ 862107 h 2288895"/>
                  <a:gd name="connsiteX76" fmla="*/ 2141049 w 2145028"/>
                  <a:gd name="connsiteY76" fmla="*/ 807516 h 2288895"/>
                  <a:gd name="connsiteX77" fmla="*/ 2127401 w 2145028"/>
                  <a:gd name="connsiteY77" fmla="*/ 725630 h 2288895"/>
                  <a:gd name="connsiteX78" fmla="*/ 2106930 w 2145028"/>
                  <a:gd name="connsiteY78" fmla="*/ 623272 h 2288895"/>
                  <a:gd name="connsiteX79" fmla="*/ 2072810 w 2145028"/>
                  <a:gd name="connsiteY79" fmla="*/ 555033 h 2288895"/>
                  <a:gd name="connsiteX80" fmla="*/ 1943157 w 2145028"/>
                  <a:gd name="connsiteY80" fmla="*/ 541385 h 2288895"/>
                  <a:gd name="connsiteX81" fmla="*/ 1861270 w 2145028"/>
                  <a:gd name="connsiteY81" fmla="*/ 582328 h 2288895"/>
                  <a:gd name="connsiteX82" fmla="*/ 1772560 w 2145028"/>
                  <a:gd name="connsiteY82" fmla="*/ 548209 h 2288895"/>
                  <a:gd name="connsiteX83" fmla="*/ 1601963 w 2145028"/>
                  <a:gd name="connsiteY83" fmla="*/ 575504 h 2288895"/>
                  <a:gd name="connsiteX84" fmla="*/ 1506428 w 2145028"/>
                  <a:gd name="connsiteY84" fmla="*/ 541385 h 2288895"/>
                  <a:gd name="connsiteX85" fmla="*/ 1547372 w 2145028"/>
                  <a:gd name="connsiteY85" fmla="*/ 493618 h 2288895"/>
                  <a:gd name="connsiteX86" fmla="*/ 1588315 w 2145028"/>
                  <a:gd name="connsiteY86" fmla="*/ 445851 h 2288895"/>
                  <a:gd name="connsiteX87" fmla="*/ 1520076 w 2145028"/>
                  <a:gd name="connsiteY87" fmla="*/ 384436 h 2288895"/>
                  <a:gd name="connsiteX88" fmla="*/ 1588315 w 2145028"/>
                  <a:gd name="connsiteY88" fmla="*/ 275254 h 2288895"/>
                  <a:gd name="connsiteX89" fmla="*/ 1615610 w 2145028"/>
                  <a:gd name="connsiteY89" fmla="*/ 234310 h 2288895"/>
                  <a:gd name="connsiteX90" fmla="*/ 1690673 w 2145028"/>
                  <a:gd name="connsiteY90" fmla="*/ 220663 h 2288895"/>
                  <a:gd name="connsiteX91" fmla="*/ 1758912 w 2145028"/>
                  <a:gd name="connsiteY91" fmla="*/ 241134 h 2288895"/>
                  <a:gd name="connsiteX92" fmla="*/ 1772560 w 2145028"/>
                  <a:gd name="connsiteY92" fmla="*/ 213839 h 2288895"/>
                  <a:gd name="connsiteX93" fmla="*/ 1745264 w 2145028"/>
                  <a:gd name="connsiteY93" fmla="*/ 111480 h 2288895"/>
                  <a:gd name="connsiteX94" fmla="*/ 1717969 w 2145028"/>
                  <a:gd name="connsiteY94" fmla="*/ 97833 h 2288895"/>
                  <a:gd name="connsiteX95" fmla="*/ 1608786 w 2145028"/>
                  <a:gd name="connsiteY95" fmla="*/ 97833 h 2288895"/>
                  <a:gd name="connsiteX96" fmla="*/ 1533724 w 2145028"/>
                  <a:gd name="connsiteY96" fmla="*/ 56889 h 2288895"/>
                  <a:gd name="connsiteX97" fmla="*/ 1513252 w 2145028"/>
                  <a:gd name="connsiteY97" fmla="*/ 22770 h 2288895"/>
                  <a:gd name="connsiteX98" fmla="*/ 1458661 w 2145028"/>
                  <a:gd name="connsiteY98" fmla="*/ 9122 h 2288895"/>
                  <a:gd name="connsiteX99" fmla="*/ 1431366 w 2145028"/>
                  <a:gd name="connsiteY99" fmla="*/ 2298 h 2288895"/>
                  <a:gd name="connsiteX100" fmla="*/ 1410894 w 2145028"/>
                  <a:gd name="connsiteY100" fmla="*/ 2298 h 2288895"/>
                  <a:gd name="connsiteX101" fmla="*/ 1369951 w 2145028"/>
                  <a:gd name="connsiteY101" fmla="*/ 29594 h 2288895"/>
                  <a:gd name="connsiteX102" fmla="*/ 1349479 w 2145028"/>
                  <a:gd name="connsiteY102" fmla="*/ 70537 h 2288895"/>
                  <a:gd name="connsiteX103" fmla="*/ 1213001 w 2145028"/>
                  <a:gd name="connsiteY103" fmla="*/ 111480 h 2288895"/>
                  <a:gd name="connsiteX104" fmla="*/ 1028757 w 2145028"/>
                  <a:gd name="connsiteY104" fmla="*/ 138776 h 2288895"/>
                  <a:gd name="connsiteX105" fmla="*/ 933222 w 2145028"/>
                  <a:gd name="connsiteY105" fmla="*/ 152424 h 2288895"/>
                  <a:gd name="connsiteX106" fmla="*/ 878631 w 2145028"/>
                  <a:gd name="connsiteY106" fmla="*/ 104657 h 2288895"/>
                  <a:gd name="connsiteX107" fmla="*/ 789921 w 2145028"/>
                  <a:gd name="connsiteY107" fmla="*/ 179719 h 2288895"/>
                  <a:gd name="connsiteX108" fmla="*/ 741584 w 2145028"/>
                  <a:gd name="connsiteY108" fmla="*/ 213448 h 2288895"/>
                  <a:gd name="connsiteX109" fmla="*/ 701210 w 2145028"/>
                  <a:gd name="connsiteY109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21431 w 2145028"/>
                  <a:gd name="connsiteY37" fmla="*/ 1326131 h 2288895"/>
                  <a:gd name="connsiteX38" fmla="*/ 646619 w 2145028"/>
                  <a:gd name="connsiteY38" fmla="*/ 1401194 h 2288895"/>
                  <a:gd name="connsiteX39" fmla="*/ 687563 w 2145028"/>
                  <a:gd name="connsiteY39" fmla="*/ 1448961 h 2288895"/>
                  <a:gd name="connsiteX40" fmla="*/ 592028 w 2145028"/>
                  <a:gd name="connsiteY40" fmla="*/ 1599086 h 2288895"/>
                  <a:gd name="connsiteX41" fmla="*/ 544261 w 2145028"/>
                  <a:gd name="connsiteY41" fmla="*/ 1721916 h 2288895"/>
                  <a:gd name="connsiteX42" fmla="*/ 598852 w 2145028"/>
                  <a:gd name="connsiteY42" fmla="*/ 1851570 h 2288895"/>
                  <a:gd name="connsiteX43" fmla="*/ 632972 w 2145028"/>
                  <a:gd name="connsiteY43" fmla="*/ 1947104 h 2288895"/>
                  <a:gd name="connsiteX44" fmla="*/ 646619 w 2145028"/>
                  <a:gd name="connsiteY44" fmla="*/ 2015343 h 2288895"/>
                  <a:gd name="connsiteX45" fmla="*/ 748978 w 2145028"/>
                  <a:gd name="connsiteY45" fmla="*/ 2110878 h 2288895"/>
                  <a:gd name="connsiteX46" fmla="*/ 789921 w 2145028"/>
                  <a:gd name="connsiteY46" fmla="*/ 2158645 h 2288895"/>
                  <a:gd name="connsiteX47" fmla="*/ 830864 w 2145028"/>
                  <a:gd name="connsiteY47" fmla="*/ 2220060 h 2288895"/>
                  <a:gd name="connsiteX48" fmla="*/ 878631 w 2145028"/>
                  <a:gd name="connsiteY48" fmla="*/ 2288298 h 2288895"/>
                  <a:gd name="connsiteX49" fmla="*/ 919575 w 2145028"/>
                  <a:gd name="connsiteY49" fmla="*/ 2179116 h 2288895"/>
                  <a:gd name="connsiteX50" fmla="*/ 940046 w 2145028"/>
                  <a:gd name="connsiteY50" fmla="*/ 2117701 h 2288895"/>
                  <a:gd name="connsiteX51" fmla="*/ 1056052 w 2145028"/>
                  <a:gd name="connsiteY51" fmla="*/ 2015343 h 2288895"/>
                  <a:gd name="connsiteX52" fmla="*/ 1076524 w 2145028"/>
                  <a:gd name="connsiteY52" fmla="*/ 2015343 h 2288895"/>
                  <a:gd name="connsiteX53" fmla="*/ 1083348 w 2145028"/>
                  <a:gd name="connsiteY53" fmla="*/ 2076758 h 2288895"/>
                  <a:gd name="connsiteX54" fmla="*/ 1267592 w 2145028"/>
                  <a:gd name="connsiteY54" fmla="*/ 2185940 h 2288895"/>
                  <a:gd name="connsiteX55" fmla="*/ 1322184 w 2145028"/>
                  <a:gd name="connsiteY55" fmla="*/ 2192764 h 2288895"/>
                  <a:gd name="connsiteX56" fmla="*/ 1349479 w 2145028"/>
                  <a:gd name="connsiteY56" fmla="*/ 2124525 h 2288895"/>
                  <a:gd name="connsiteX57" fmla="*/ 1369951 w 2145028"/>
                  <a:gd name="connsiteY57" fmla="*/ 2028991 h 2288895"/>
                  <a:gd name="connsiteX58" fmla="*/ 1376775 w 2145028"/>
                  <a:gd name="connsiteY58" fmla="*/ 1974400 h 2288895"/>
                  <a:gd name="connsiteX59" fmla="*/ 1247121 w 2145028"/>
                  <a:gd name="connsiteY59" fmla="*/ 1974400 h 2288895"/>
                  <a:gd name="connsiteX60" fmla="*/ 1226649 w 2145028"/>
                  <a:gd name="connsiteY60" fmla="*/ 1940280 h 2288895"/>
                  <a:gd name="connsiteX61" fmla="*/ 1438189 w 2145028"/>
                  <a:gd name="connsiteY61" fmla="*/ 1912985 h 2288895"/>
                  <a:gd name="connsiteX62" fmla="*/ 1588315 w 2145028"/>
                  <a:gd name="connsiteY62" fmla="*/ 2008519 h 2288895"/>
                  <a:gd name="connsiteX63" fmla="*/ 1649730 w 2145028"/>
                  <a:gd name="connsiteY63" fmla="*/ 2022167 h 2288895"/>
                  <a:gd name="connsiteX64" fmla="*/ 1690673 w 2145028"/>
                  <a:gd name="connsiteY64" fmla="*/ 1933457 h 2288895"/>
                  <a:gd name="connsiteX65" fmla="*/ 1895389 w 2145028"/>
                  <a:gd name="connsiteY65" fmla="*/ 1687797 h 2288895"/>
                  <a:gd name="connsiteX66" fmla="*/ 1888566 w 2145028"/>
                  <a:gd name="connsiteY66" fmla="*/ 1571791 h 2288895"/>
                  <a:gd name="connsiteX67" fmla="*/ 1881742 w 2145028"/>
                  <a:gd name="connsiteY67" fmla="*/ 1462609 h 2288895"/>
                  <a:gd name="connsiteX68" fmla="*/ 1765736 w 2145028"/>
                  <a:gd name="connsiteY68" fmla="*/ 1455785 h 2288895"/>
                  <a:gd name="connsiteX69" fmla="*/ 1745264 w 2145028"/>
                  <a:gd name="connsiteY69" fmla="*/ 1414842 h 2288895"/>
                  <a:gd name="connsiteX70" fmla="*/ 1895389 w 2145028"/>
                  <a:gd name="connsiteY70" fmla="*/ 1189654 h 2288895"/>
                  <a:gd name="connsiteX71" fmla="*/ 1868094 w 2145028"/>
                  <a:gd name="connsiteY71" fmla="*/ 1046352 h 2288895"/>
                  <a:gd name="connsiteX72" fmla="*/ 1888566 w 2145028"/>
                  <a:gd name="connsiteY72" fmla="*/ 1019057 h 2288895"/>
                  <a:gd name="connsiteX73" fmla="*/ 2065986 w 2145028"/>
                  <a:gd name="connsiteY73" fmla="*/ 1019057 h 2288895"/>
                  <a:gd name="connsiteX74" fmla="*/ 2086458 w 2145028"/>
                  <a:gd name="connsiteY74" fmla="*/ 896227 h 2288895"/>
                  <a:gd name="connsiteX75" fmla="*/ 2052339 w 2145028"/>
                  <a:gd name="connsiteY75" fmla="*/ 862107 h 2288895"/>
                  <a:gd name="connsiteX76" fmla="*/ 2141049 w 2145028"/>
                  <a:gd name="connsiteY76" fmla="*/ 807516 h 2288895"/>
                  <a:gd name="connsiteX77" fmla="*/ 2127401 w 2145028"/>
                  <a:gd name="connsiteY77" fmla="*/ 725630 h 2288895"/>
                  <a:gd name="connsiteX78" fmla="*/ 2106930 w 2145028"/>
                  <a:gd name="connsiteY78" fmla="*/ 623272 h 2288895"/>
                  <a:gd name="connsiteX79" fmla="*/ 2072810 w 2145028"/>
                  <a:gd name="connsiteY79" fmla="*/ 555033 h 2288895"/>
                  <a:gd name="connsiteX80" fmla="*/ 1943157 w 2145028"/>
                  <a:gd name="connsiteY80" fmla="*/ 541385 h 2288895"/>
                  <a:gd name="connsiteX81" fmla="*/ 1861270 w 2145028"/>
                  <a:gd name="connsiteY81" fmla="*/ 582328 h 2288895"/>
                  <a:gd name="connsiteX82" fmla="*/ 1772560 w 2145028"/>
                  <a:gd name="connsiteY82" fmla="*/ 548209 h 2288895"/>
                  <a:gd name="connsiteX83" fmla="*/ 1601963 w 2145028"/>
                  <a:gd name="connsiteY83" fmla="*/ 575504 h 2288895"/>
                  <a:gd name="connsiteX84" fmla="*/ 1506428 w 2145028"/>
                  <a:gd name="connsiteY84" fmla="*/ 541385 h 2288895"/>
                  <a:gd name="connsiteX85" fmla="*/ 1547372 w 2145028"/>
                  <a:gd name="connsiteY85" fmla="*/ 493618 h 2288895"/>
                  <a:gd name="connsiteX86" fmla="*/ 1588315 w 2145028"/>
                  <a:gd name="connsiteY86" fmla="*/ 445851 h 2288895"/>
                  <a:gd name="connsiteX87" fmla="*/ 1520076 w 2145028"/>
                  <a:gd name="connsiteY87" fmla="*/ 384436 h 2288895"/>
                  <a:gd name="connsiteX88" fmla="*/ 1588315 w 2145028"/>
                  <a:gd name="connsiteY88" fmla="*/ 275254 h 2288895"/>
                  <a:gd name="connsiteX89" fmla="*/ 1615610 w 2145028"/>
                  <a:gd name="connsiteY89" fmla="*/ 234310 h 2288895"/>
                  <a:gd name="connsiteX90" fmla="*/ 1690673 w 2145028"/>
                  <a:gd name="connsiteY90" fmla="*/ 220663 h 2288895"/>
                  <a:gd name="connsiteX91" fmla="*/ 1758912 w 2145028"/>
                  <a:gd name="connsiteY91" fmla="*/ 241134 h 2288895"/>
                  <a:gd name="connsiteX92" fmla="*/ 1772560 w 2145028"/>
                  <a:gd name="connsiteY92" fmla="*/ 213839 h 2288895"/>
                  <a:gd name="connsiteX93" fmla="*/ 1745264 w 2145028"/>
                  <a:gd name="connsiteY93" fmla="*/ 111480 h 2288895"/>
                  <a:gd name="connsiteX94" fmla="*/ 1717969 w 2145028"/>
                  <a:gd name="connsiteY94" fmla="*/ 97833 h 2288895"/>
                  <a:gd name="connsiteX95" fmla="*/ 1608786 w 2145028"/>
                  <a:gd name="connsiteY95" fmla="*/ 97833 h 2288895"/>
                  <a:gd name="connsiteX96" fmla="*/ 1533724 w 2145028"/>
                  <a:gd name="connsiteY96" fmla="*/ 56889 h 2288895"/>
                  <a:gd name="connsiteX97" fmla="*/ 1513252 w 2145028"/>
                  <a:gd name="connsiteY97" fmla="*/ 22770 h 2288895"/>
                  <a:gd name="connsiteX98" fmla="*/ 1458661 w 2145028"/>
                  <a:gd name="connsiteY98" fmla="*/ 9122 h 2288895"/>
                  <a:gd name="connsiteX99" fmla="*/ 1431366 w 2145028"/>
                  <a:gd name="connsiteY99" fmla="*/ 2298 h 2288895"/>
                  <a:gd name="connsiteX100" fmla="*/ 1410894 w 2145028"/>
                  <a:gd name="connsiteY100" fmla="*/ 2298 h 2288895"/>
                  <a:gd name="connsiteX101" fmla="*/ 1369951 w 2145028"/>
                  <a:gd name="connsiteY101" fmla="*/ 29594 h 2288895"/>
                  <a:gd name="connsiteX102" fmla="*/ 1349479 w 2145028"/>
                  <a:gd name="connsiteY102" fmla="*/ 70537 h 2288895"/>
                  <a:gd name="connsiteX103" fmla="*/ 1213001 w 2145028"/>
                  <a:gd name="connsiteY103" fmla="*/ 111480 h 2288895"/>
                  <a:gd name="connsiteX104" fmla="*/ 1028757 w 2145028"/>
                  <a:gd name="connsiteY104" fmla="*/ 138776 h 2288895"/>
                  <a:gd name="connsiteX105" fmla="*/ 935603 w 2145028"/>
                  <a:gd name="connsiteY105" fmla="*/ 133374 h 2288895"/>
                  <a:gd name="connsiteX106" fmla="*/ 878631 w 2145028"/>
                  <a:gd name="connsiteY106" fmla="*/ 104657 h 2288895"/>
                  <a:gd name="connsiteX107" fmla="*/ 789921 w 2145028"/>
                  <a:gd name="connsiteY107" fmla="*/ 179719 h 2288895"/>
                  <a:gd name="connsiteX108" fmla="*/ 741584 w 2145028"/>
                  <a:gd name="connsiteY108" fmla="*/ 213448 h 2288895"/>
                  <a:gd name="connsiteX109" fmla="*/ 701210 w 2145028"/>
                  <a:gd name="connsiteY109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21431 w 2145028"/>
                  <a:gd name="connsiteY37" fmla="*/ 1326131 h 2288895"/>
                  <a:gd name="connsiteX38" fmla="*/ 646619 w 2145028"/>
                  <a:gd name="connsiteY38" fmla="*/ 1401194 h 2288895"/>
                  <a:gd name="connsiteX39" fmla="*/ 687563 w 2145028"/>
                  <a:gd name="connsiteY39" fmla="*/ 1448961 h 2288895"/>
                  <a:gd name="connsiteX40" fmla="*/ 592028 w 2145028"/>
                  <a:gd name="connsiteY40" fmla="*/ 1599086 h 2288895"/>
                  <a:gd name="connsiteX41" fmla="*/ 544261 w 2145028"/>
                  <a:gd name="connsiteY41" fmla="*/ 1721916 h 2288895"/>
                  <a:gd name="connsiteX42" fmla="*/ 598852 w 2145028"/>
                  <a:gd name="connsiteY42" fmla="*/ 1851570 h 2288895"/>
                  <a:gd name="connsiteX43" fmla="*/ 632972 w 2145028"/>
                  <a:gd name="connsiteY43" fmla="*/ 1947104 h 2288895"/>
                  <a:gd name="connsiteX44" fmla="*/ 646619 w 2145028"/>
                  <a:gd name="connsiteY44" fmla="*/ 2015343 h 2288895"/>
                  <a:gd name="connsiteX45" fmla="*/ 748978 w 2145028"/>
                  <a:gd name="connsiteY45" fmla="*/ 2110878 h 2288895"/>
                  <a:gd name="connsiteX46" fmla="*/ 789921 w 2145028"/>
                  <a:gd name="connsiteY46" fmla="*/ 2158645 h 2288895"/>
                  <a:gd name="connsiteX47" fmla="*/ 830864 w 2145028"/>
                  <a:gd name="connsiteY47" fmla="*/ 2220060 h 2288895"/>
                  <a:gd name="connsiteX48" fmla="*/ 878631 w 2145028"/>
                  <a:gd name="connsiteY48" fmla="*/ 2288298 h 2288895"/>
                  <a:gd name="connsiteX49" fmla="*/ 919575 w 2145028"/>
                  <a:gd name="connsiteY49" fmla="*/ 2179116 h 2288895"/>
                  <a:gd name="connsiteX50" fmla="*/ 940046 w 2145028"/>
                  <a:gd name="connsiteY50" fmla="*/ 2117701 h 2288895"/>
                  <a:gd name="connsiteX51" fmla="*/ 1056052 w 2145028"/>
                  <a:gd name="connsiteY51" fmla="*/ 2015343 h 2288895"/>
                  <a:gd name="connsiteX52" fmla="*/ 1076524 w 2145028"/>
                  <a:gd name="connsiteY52" fmla="*/ 2015343 h 2288895"/>
                  <a:gd name="connsiteX53" fmla="*/ 1083348 w 2145028"/>
                  <a:gd name="connsiteY53" fmla="*/ 2076758 h 2288895"/>
                  <a:gd name="connsiteX54" fmla="*/ 1267592 w 2145028"/>
                  <a:gd name="connsiteY54" fmla="*/ 2185940 h 2288895"/>
                  <a:gd name="connsiteX55" fmla="*/ 1322184 w 2145028"/>
                  <a:gd name="connsiteY55" fmla="*/ 2192764 h 2288895"/>
                  <a:gd name="connsiteX56" fmla="*/ 1349479 w 2145028"/>
                  <a:gd name="connsiteY56" fmla="*/ 2124525 h 2288895"/>
                  <a:gd name="connsiteX57" fmla="*/ 1369951 w 2145028"/>
                  <a:gd name="connsiteY57" fmla="*/ 2028991 h 2288895"/>
                  <a:gd name="connsiteX58" fmla="*/ 1376775 w 2145028"/>
                  <a:gd name="connsiteY58" fmla="*/ 1974400 h 2288895"/>
                  <a:gd name="connsiteX59" fmla="*/ 1247121 w 2145028"/>
                  <a:gd name="connsiteY59" fmla="*/ 1974400 h 2288895"/>
                  <a:gd name="connsiteX60" fmla="*/ 1226649 w 2145028"/>
                  <a:gd name="connsiteY60" fmla="*/ 1940280 h 2288895"/>
                  <a:gd name="connsiteX61" fmla="*/ 1438189 w 2145028"/>
                  <a:gd name="connsiteY61" fmla="*/ 1912985 h 2288895"/>
                  <a:gd name="connsiteX62" fmla="*/ 1588315 w 2145028"/>
                  <a:gd name="connsiteY62" fmla="*/ 2008519 h 2288895"/>
                  <a:gd name="connsiteX63" fmla="*/ 1649730 w 2145028"/>
                  <a:gd name="connsiteY63" fmla="*/ 2022167 h 2288895"/>
                  <a:gd name="connsiteX64" fmla="*/ 1690673 w 2145028"/>
                  <a:gd name="connsiteY64" fmla="*/ 1933457 h 2288895"/>
                  <a:gd name="connsiteX65" fmla="*/ 1895389 w 2145028"/>
                  <a:gd name="connsiteY65" fmla="*/ 1687797 h 2288895"/>
                  <a:gd name="connsiteX66" fmla="*/ 1888566 w 2145028"/>
                  <a:gd name="connsiteY66" fmla="*/ 1571791 h 2288895"/>
                  <a:gd name="connsiteX67" fmla="*/ 1881742 w 2145028"/>
                  <a:gd name="connsiteY67" fmla="*/ 1462609 h 2288895"/>
                  <a:gd name="connsiteX68" fmla="*/ 1765736 w 2145028"/>
                  <a:gd name="connsiteY68" fmla="*/ 1455785 h 2288895"/>
                  <a:gd name="connsiteX69" fmla="*/ 1745264 w 2145028"/>
                  <a:gd name="connsiteY69" fmla="*/ 1414842 h 2288895"/>
                  <a:gd name="connsiteX70" fmla="*/ 1895389 w 2145028"/>
                  <a:gd name="connsiteY70" fmla="*/ 1189654 h 2288895"/>
                  <a:gd name="connsiteX71" fmla="*/ 1868094 w 2145028"/>
                  <a:gd name="connsiteY71" fmla="*/ 1046352 h 2288895"/>
                  <a:gd name="connsiteX72" fmla="*/ 1888566 w 2145028"/>
                  <a:gd name="connsiteY72" fmla="*/ 1019057 h 2288895"/>
                  <a:gd name="connsiteX73" fmla="*/ 2065986 w 2145028"/>
                  <a:gd name="connsiteY73" fmla="*/ 1019057 h 2288895"/>
                  <a:gd name="connsiteX74" fmla="*/ 2086458 w 2145028"/>
                  <a:gd name="connsiteY74" fmla="*/ 896227 h 2288895"/>
                  <a:gd name="connsiteX75" fmla="*/ 2052339 w 2145028"/>
                  <a:gd name="connsiteY75" fmla="*/ 862107 h 2288895"/>
                  <a:gd name="connsiteX76" fmla="*/ 2141049 w 2145028"/>
                  <a:gd name="connsiteY76" fmla="*/ 807516 h 2288895"/>
                  <a:gd name="connsiteX77" fmla="*/ 2127401 w 2145028"/>
                  <a:gd name="connsiteY77" fmla="*/ 725630 h 2288895"/>
                  <a:gd name="connsiteX78" fmla="*/ 2106930 w 2145028"/>
                  <a:gd name="connsiteY78" fmla="*/ 623272 h 2288895"/>
                  <a:gd name="connsiteX79" fmla="*/ 2072810 w 2145028"/>
                  <a:gd name="connsiteY79" fmla="*/ 555033 h 2288895"/>
                  <a:gd name="connsiteX80" fmla="*/ 1943157 w 2145028"/>
                  <a:gd name="connsiteY80" fmla="*/ 541385 h 2288895"/>
                  <a:gd name="connsiteX81" fmla="*/ 1861270 w 2145028"/>
                  <a:gd name="connsiteY81" fmla="*/ 582328 h 2288895"/>
                  <a:gd name="connsiteX82" fmla="*/ 1772560 w 2145028"/>
                  <a:gd name="connsiteY82" fmla="*/ 548209 h 2288895"/>
                  <a:gd name="connsiteX83" fmla="*/ 1601963 w 2145028"/>
                  <a:gd name="connsiteY83" fmla="*/ 575504 h 2288895"/>
                  <a:gd name="connsiteX84" fmla="*/ 1506428 w 2145028"/>
                  <a:gd name="connsiteY84" fmla="*/ 541385 h 2288895"/>
                  <a:gd name="connsiteX85" fmla="*/ 1547372 w 2145028"/>
                  <a:gd name="connsiteY85" fmla="*/ 493618 h 2288895"/>
                  <a:gd name="connsiteX86" fmla="*/ 1588315 w 2145028"/>
                  <a:gd name="connsiteY86" fmla="*/ 445851 h 2288895"/>
                  <a:gd name="connsiteX87" fmla="*/ 1539126 w 2145028"/>
                  <a:gd name="connsiteY87" fmla="*/ 379673 h 2288895"/>
                  <a:gd name="connsiteX88" fmla="*/ 1588315 w 2145028"/>
                  <a:gd name="connsiteY88" fmla="*/ 275254 h 2288895"/>
                  <a:gd name="connsiteX89" fmla="*/ 1615610 w 2145028"/>
                  <a:gd name="connsiteY89" fmla="*/ 234310 h 2288895"/>
                  <a:gd name="connsiteX90" fmla="*/ 1690673 w 2145028"/>
                  <a:gd name="connsiteY90" fmla="*/ 220663 h 2288895"/>
                  <a:gd name="connsiteX91" fmla="*/ 1758912 w 2145028"/>
                  <a:gd name="connsiteY91" fmla="*/ 241134 h 2288895"/>
                  <a:gd name="connsiteX92" fmla="*/ 1772560 w 2145028"/>
                  <a:gd name="connsiteY92" fmla="*/ 213839 h 2288895"/>
                  <a:gd name="connsiteX93" fmla="*/ 1745264 w 2145028"/>
                  <a:gd name="connsiteY93" fmla="*/ 111480 h 2288895"/>
                  <a:gd name="connsiteX94" fmla="*/ 1717969 w 2145028"/>
                  <a:gd name="connsiteY94" fmla="*/ 97833 h 2288895"/>
                  <a:gd name="connsiteX95" fmla="*/ 1608786 w 2145028"/>
                  <a:gd name="connsiteY95" fmla="*/ 97833 h 2288895"/>
                  <a:gd name="connsiteX96" fmla="*/ 1533724 w 2145028"/>
                  <a:gd name="connsiteY96" fmla="*/ 56889 h 2288895"/>
                  <a:gd name="connsiteX97" fmla="*/ 1513252 w 2145028"/>
                  <a:gd name="connsiteY97" fmla="*/ 22770 h 2288895"/>
                  <a:gd name="connsiteX98" fmla="*/ 1458661 w 2145028"/>
                  <a:gd name="connsiteY98" fmla="*/ 9122 h 2288895"/>
                  <a:gd name="connsiteX99" fmla="*/ 1431366 w 2145028"/>
                  <a:gd name="connsiteY99" fmla="*/ 2298 h 2288895"/>
                  <a:gd name="connsiteX100" fmla="*/ 1410894 w 2145028"/>
                  <a:gd name="connsiteY100" fmla="*/ 2298 h 2288895"/>
                  <a:gd name="connsiteX101" fmla="*/ 1369951 w 2145028"/>
                  <a:gd name="connsiteY101" fmla="*/ 29594 h 2288895"/>
                  <a:gd name="connsiteX102" fmla="*/ 1349479 w 2145028"/>
                  <a:gd name="connsiteY102" fmla="*/ 70537 h 2288895"/>
                  <a:gd name="connsiteX103" fmla="*/ 1213001 w 2145028"/>
                  <a:gd name="connsiteY103" fmla="*/ 111480 h 2288895"/>
                  <a:gd name="connsiteX104" fmla="*/ 1028757 w 2145028"/>
                  <a:gd name="connsiteY104" fmla="*/ 138776 h 2288895"/>
                  <a:gd name="connsiteX105" fmla="*/ 935603 w 2145028"/>
                  <a:gd name="connsiteY105" fmla="*/ 133374 h 2288895"/>
                  <a:gd name="connsiteX106" fmla="*/ 878631 w 2145028"/>
                  <a:gd name="connsiteY106" fmla="*/ 104657 h 2288895"/>
                  <a:gd name="connsiteX107" fmla="*/ 789921 w 2145028"/>
                  <a:gd name="connsiteY107" fmla="*/ 179719 h 2288895"/>
                  <a:gd name="connsiteX108" fmla="*/ 741584 w 2145028"/>
                  <a:gd name="connsiteY108" fmla="*/ 213448 h 2288895"/>
                  <a:gd name="connsiteX109" fmla="*/ 701210 w 2145028"/>
                  <a:gd name="connsiteY109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21431 w 2145028"/>
                  <a:gd name="connsiteY37" fmla="*/ 1326131 h 2288895"/>
                  <a:gd name="connsiteX38" fmla="*/ 646619 w 2145028"/>
                  <a:gd name="connsiteY38" fmla="*/ 1401194 h 2288895"/>
                  <a:gd name="connsiteX39" fmla="*/ 687563 w 2145028"/>
                  <a:gd name="connsiteY39" fmla="*/ 1448961 h 2288895"/>
                  <a:gd name="connsiteX40" fmla="*/ 592028 w 2145028"/>
                  <a:gd name="connsiteY40" fmla="*/ 1599086 h 2288895"/>
                  <a:gd name="connsiteX41" fmla="*/ 544261 w 2145028"/>
                  <a:gd name="connsiteY41" fmla="*/ 1721916 h 2288895"/>
                  <a:gd name="connsiteX42" fmla="*/ 598852 w 2145028"/>
                  <a:gd name="connsiteY42" fmla="*/ 1851570 h 2288895"/>
                  <a:gd name="connsiteX43" fmla="*/ 632972 w 2145028"/>
                  <a:gd name="connsiteY43" fmla="*/ 1947104 h 2288895"/>
                  <a:gd name="connsiteX44" fmla="*/ 646619 w 2145028"/>
                  <a:gd name="connsiteY44" fmla="*/ 2015343 h 2288895"/>
                  <a:gd name="connsiteX45" fmla="*/ 748978 w 2145028"/>
                  <a:gd name="connsiteY45" fmla="*/ 2110878 h 2288895"/>
                  <a:gd name="connsiteX46" fmla="*/ 789921 w 2145028"/>
                  <a:gd name="connsiteY46" fmla="*/ 2158645 h 2288895"/>
                  <a:gd name="connsiteX47" fmla="*/ 830864 w 2145028"/>
                  <a:gd name="connsiteY47" fmla="*/ 2220060 h 2288895"/>
                  <a:gd name="connsiteX48" fmla="*/ 878631 w 2145028"/>
                  <a:gd name="connsiteY48" fmla="*/ 2288298 h 2288895"/>
                  <a:gd name="connsiteX49" fmla="*/ 919575 w 2145028"/>
                  <a:gd name="connsiteY49" fmla="*/ 2179116 h 2288895"/>
                  <a:gd name="connsiteX50" fmla="*/ 940046 w 2145028"/>
                  <a:gd name="connsiteY50" fmla="*/ 2117701 h 2288895"/>
                  <a:gd name="connsiteX51" fmla="*/ 1056052 w 2145028"/>
                  <a:gd name="connsiteY51" fmla="*/ 2015343 h 2288895"/>
                  <a:gd name="connsiteX52" fmla="*/ 1076524 w 2145028"/>
                  <a:gd name="connsiteY52" fmla="*/ 2015343 h 2288895"/>
                  <a:gd name="connsiteX53" fmla="*/ 1083348 w 2145028"/>
                  <a:gd name="connsiteY53" fmla="*/ 2076758 h 2288895"/>
                  <a:gd name="connsiteX54" fmla="*/ 1267592 w 2145028"/>
                  <a:gd name="connsiteY54" fmla="*/ 2185940 h 2288895"/>
                  <a:gd name="connsiteX55" fmla="*/ 1322184 w 2145028"/>
                  <a:gd name="connsiteY55" fmla="*/ 2192764 h 2288895"/>
                  <a:gd name="connsiteX56" fmla="*/ 1349479 w 2145028"/>
                  <a:gd name="connsiteY56" fmla="*/ 2124525 h 2288895"/>
                  <a:gd name="connsiteX57" fmla="*/ 1369951 w 2145028"/>
                  <a:gd name="connsiteY57" fmla="*/ 2028991 h 2288895"/>
                  <a:gd name="connsiteX58" fmla="*/ 1376775 w 2145028"/>
                  <a:gd name="connsiteY58" fmla="*/ 1974400 h 2288895"/>
                  <a:gd name="connsiteX59" fmla="*/ 1247121 w 2145028"/>
                  <a:gd name="connsiteY59" fmla="*/ 1974400 h 2288895"/>
                  <a:gd name="connsiteX60" fmla="*/ 1226649 w 2145028"/>
                  <a:gd name="connsiteY60" fmla="*/ 1940280 h 2288895"/>
                  <a:gd name="connsiteX61" fmla="*/ 1438189 w 2145028"/>
                  <a:gd name="connsiteY61" fmla="*/ 1912985 h 2288895"/>
                  <a:gd name="connsiteX62" fmla="*/ 1588315 w 2145028"/>
                  <a:gd name="connsiteY62" fmla="*/ 2008519 h 2288895"/>
                  <a:gd name="connsiteX63" fmla="*/ 1649730 w 2145028"/>
                  <a:gd name="connsiteY63" fmla="*/ 2022167 h 2288895"/>
                  <a:gd name="connsiteX64" fmla="*/ 1690673 w 2145028"/>
                  <a:gd name="connsiteY64" fmla="*/ 1933457 h 2288895"/>
                  <a:gd name="connsiteX65" fmla="*/ 1895389 w 2145028"/>
                  <a:gd name="connsiteY65" fmla="*/ 1687797 h 2288895"/>
                  <a:gd name="connsiteX66" fmla="*/ 1888566 w 2145028"/>
                  <a:gd name="connsiteY66" fmla="*/ 1571791 h 2288895"/>
                  <a:gd name="connsiteX67" fmla="*/ 1881742 w 2145028"/>
                  <a:gd name="connsiteY67" fmla="*/ 1462609 h 2288895"/>
                  <a:gd name="connsiteX68" fmla="*/ 1765736 w 2145028"/>
                  <a:gd name="connsiteY68" fmla="*/ 1455785 h 2288895"/>
                  <a:gd name="connsiteX69" fmla="*/ 1745264 w 2145028"/>
                  <a:gd name="connsiteY69" fmla="*/ 1414842 h 2288895"/>
                  <a:gd name="connsiteX70" fmla="*/ 1895389 w 2145028"/>
                  <a:gd name="connsiteY70" fmla="*/ 1189654 h 2288895"/>
                  <a:gd name="connsiteX71" fmla="*/ 1868094 w 2145028"/>
                  <a:gd name="connsiteY71" fmla="*/ 1046352 h 2288895"/>
                  <a:gd name="connsiteX72" fmla="*/ 1888566 w 2145028"/>
                  <a:gd name="connsiteY72" fmla="*/ 1019057 h 2288895"/>
                  <a:gd name="connsiteX73" fmla="*/ 2065986 w 2145028"/>
                  <a:gd name="connsiteY73" fmla="*/ 1019057 h 2288895"/>
                  <a:gd name="connsiteX74" fmla="*/ 2086458 w 2145028"/>
                  <a:gd name="connsiteY74" fmla="*/ 896227 h 2288895"/>
                  <a:gd name="connsiteX75" fmla="*/ 2052339 w 2145028"/>
                  <a:gd name="connsiteY75" fmla="*/ 862107 h 2288895"/>
                  <a:gd name="connsiteX76" fmla="*/ 2141049 w 2145028"/>
                  <a:gd name="connsiteY76" fmla="*/ 807516 h 2288895"/>
                  <a:gd name="connsiteX77" fmla="*/ 2127401 w 2145028"/>
                  <a:gd name="connsiteY77" fmla="*/ 725630 h 2288895"/>
                  <a:gd name="connsiteX78" fmla="*/ 2106930 w 2145028"/>
                  <a:gd name="connsiteY78" fmla="*/ 623272 h 2288895"/>
                  <a:gd name="connsiteX79" fmla="*/ 2072810 w 2145028"/>
                  <a:gd name="connsiteY79" fmla="*/ 555033 h 2288895"/>
                  <a:gd name="connsiteX80" fmla="*/ 1943157 w 2145028"/>
                  <a:gd name="connsiteY80" fmla="*/ 541385 h 2288895"/>
                  <a:gd name="connsiteX81" fmla="*/ 1861270 w 2145028"/>
                  <a:gd name="connsiteY81" fmla="*/ 582328 h 2288895"/>
                  <a:gd name="connsiteX82" fmla="*/ 1772560 w 2145028"/>
                  <a:gd name="connsiteY82" fmla="*/ 548209 h 2288895"/>
                  <a:gd name="connsiteX83" fmla="*/ 1601963 w 2145028"/>
                  <a:gd name="connsiteY83" fmla="*/ 575504 h 2288895"/>
                  <a:gd name="connsiteX84" fmla="*/ 1506428 w 2145028"/>
                  <a:gd name="connsiteY84" fmla="*/ 541385 h 2288895"/>
                  <a:gd name="connsiteX85" fmla="*/ 1547372 w 2145028"/>
                  <a:gd name="connsiteY85" fmla="*/ 493618 h 2288895"/>
                  <a:gd name="connsiteX86" fmla="*/ 1588315 w 2145028"/>
                  <a:gd name="connsiteY86" fmla="*/ 445851 h 2288895"/>
                  <a:gd name="connsiteX87" fmla="*/ 1539126 w 2145028"/>
                  <a:gd name="connsiteY87" fmla="*/ 379673 h 2288895"/>
                  <a:gd name="connsiteX88" fmla="*/ 1541684 w 2145028"/>
                  <a:gd name="connsiteY88" fmla="*/ 334892 h 2288895"/>
                  <a:gd name="connsiteX89" fmla="*/ 1588315 w 2145028"/>
                  <a:gd name="connsiteY89" fmla="*/ 275254 h 2288895"/>
                  <a:gd name="connsiteX90" fmla="*/ 1615610 w 2145028"/>
                  <a:gd name="connsiteY90" fmla="*/ 234310 h 2288895"/>
                  <a:gd name="connsiteX91" fmla="*/ 1690673 w 2145028"/>
                  <a:gd name="connsiteY91" fmla="*/ 220663 h 2288895"/>
                  <a:gd name="connsiteX92" fmla="*/ 1758912 w 2145028"/>
                  <a:gd name="connsiteY92" fmla="*/ 241134 h 2288895"/>
                  <a:gd name="connsiteX93" fmla="*/ 1772560 w 2145028"/>
                  <a:gd name="connsiteY93" fmla="*/ 213839 h 2288895"/>
                  <a:gd name="connsiteX94" fmla="*/ 1745264 w 2145028"/>
                  <a:gd name="connsiteY94" fmla="*/ 111480 h 2288895"/>
                  <a:gd name="connsiteX95" fmla="*/ 1717969 w 2145028"/>
                  <a:gd name="connsiteY95" fmla="*/ 97833 h 2288895"/>
                  <a:gd name="connsiteX96" fmla="*/ 1608786 w 2145028"/>
                  <a:gd name="connsiteY96" fmla="*/ 97833 h 2288895"/>
                  <a:gd name="connsiteX97" fmla="*/ 1533724 w 2145028"/>
                  <a:gd name="connsiteY97" fmla="*/ 56889 h 2288895"/>
                  <a:gd name="connsiteX98" fmla="*/ 1513252 w 2145028"/>
                  <a:gd name="connsiteY98" fmla="*/ 22770 h 2288895"/>
                  <a:gd name="connsiteX99" fmla="*/ 1458661 w 2145028"/>
                  <a:gd name="connsiteY99" fmla="*/ 9122 h 2288895"/>
                  <a:gd name="connsiteX100" fmla="*/ 1431366 w 2145028"/>
                  <a:gd name="connsiteY100" fmla="*/ 2298 h 2288895"/>
                  <a:gd name="connsiteX101" fmla="*/ 1410894 w 2145028"/>
                  <a:gd name="connsiteY101" fmla="*/ 2298 h 2288895"/>
                  <a:gd name="connsiteX102" fmla="*/ 1369951 w 2145028"/>
                  <a:gd name="connsiteY102" fmla="*/ 29594 h 2288895"/>
                  <a:gd name="connsiteX103" fmla="*/ 1349479 w 2145028"/>
                  <a:gd name="connsiteY103" fmla="*/ 70537 h 2288895"/>
                  <a:gd name="connsiteX104" fmla="*/ 1213001 w 2145028"/>
                  <a:gd name="connsiteY104" fmla="*/ 111480 h 2288895"/>
                  <a:gd name="connsiteX105" fmla="*/ 1028757 w 2145028"/>
                  <a:gd name="connsiteY105" fmla="*/ 138776 h 2288895"/>
                  <a:gd name="connsiteX106" fmla="*/ 935603 w 2145028"/>
                  <a:gd name="connsiteY106" fmla="*/ 133374 h 2288895"/>
                  <a:gd name="connsiteX107" fmla="*/ 878631 w 2145028"/>
                  <a:gd name="connsiteY107" fmla="*/ 104657 h 2288895"/>
                  <a:gd name="connsiteX108" fmla="*/ 789921 w 2145028"/>
                  <a:gd name="connsiteY108" fmla="*/ 179719 h 2288895"/>
                  <a:gd name="connsiteX109" fmla="*/ 741584 w 2145028"/>
                  <a:gd name="connsiteY109" fmla="*/ 213448 h 2288895"/>
                  <a:gd name="connsiteX110" fmla="*/ 701210 w 2145028"/>
                  <a:gd name="connsiteY110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16668 w 2145028"/>
                  <a:gd name="connsiteY37" fmla="*/ 1338037 h 2288895"/>
                  <a:gd name="connsiteX38" fmla="*/ 646619 w 2145028"/>
                  <a:gd name="connsiteY38" fmla="*/ 1401194 h 2288895"/>
                  <a:gd name="connsiteX39" fmla="*/ 687563 w 2145028"/>
                  <a:gd name="connsiteY39" fmla="*/ 1448961 h 2288895"/>
                  <a:gd name="connsiteX40" fmla="*/ 592028 w 2145028"/>
                  <a:gd name="connsiteY40" fmla="*/ 1599086 h 2288895"/>
                  <a:gd name="connsiteX41" fmla="*/ 544261 w 2145028"/>
                  <a:gd name="connsiteY41" fmla="*/ 1721916 h 2288895"/>
                  <a:gd name="connsiteX42" fmla="*/ 598852 w 2145028"/>
                  <a:gd name="connsiteY42" fmla="*/ 1851570 h 2288895"/>
                  <a:gd name="connsiteX43" fmla="*/ 632972 w 2145028"/>
                  <a:gd name="connsiteY43" fmla="*/ 1947104 h 2288895"/>
                  <a:gd name="connsiteX44" fmla="*/ 646619 w 2145028"/>
                  <a:gd name="connsiteY44" fmla="*/ 2015343 h 2288895"/>
                  <a:gd name="connsiteX45" fmla="*/ 748978 w 2145028"/>
                  <a:gd name="connsiteY45" fmla="*/ 2110878 h 2288895"/>
                  <a:gd name="connsiteX46" fmla="*/ 789921 w 2145028"/>
                  <a:gd name="connsiteY46" fmla="*/ 2158645 h 2288895"/>
                  <a:gd name="connsiteX47" fmla="*/ 830864 w 2145028"/>
                  <a:gd name="connsiteY47" fmla="*/ 2220060 h 2288895"/>
                  <a:gd name="connsiteX48" fmla="*/ 878631 w 2145028"/>
                  <a:gd name="connsiteY48" fmla="*/ 2288298 h 2288895"/>
                  <a:gd name="connsiteX49" fmla="*/ 919575 w 2145028"/>
                  <a:gd name="connsiteY49" fmla="*/ 2179116 h 2288895"/>
                  <a:gd name="connsiteX50" fmla="*/ 940046 w 2145028"/>
                  <a:gd name="connsiteY50" fmla="*/ 2117701 h 2288895"/>
                  <a:gd name="connsiteX51" fmla="*/ 1056052 w 2145028"/>
                  <a:gd name="connsiteY51" fmla="*/ 2015343 h 2288895"/>
                  <a:gd name="connsiteX52" fmla="*/ 1076524 w 2145028"/>
                  <a:gd name="connsiteY52" fmla="*/ 2015343 h 2288895"/>
                  <a:gd name="connsiteX53" fmla="*/ 1083348 w 2145028"/>
                  <a:gd name="connsiteY53" fmla="*/ 2076758 h 2288895"/>
                  <a:gd name="connsiteX54" fmla="*/ 1267592 w 2145028"/>
                  <a:gd name="connsiteY54" fmla="*/ 2185940 h 2288895"/>
                  <a:gd name="connsiteX55" fmla="*/ 1322184 w 2145028"/>
                  <a:gd name="connsiteY55" fmla="*/ 2192764 h 2288895"/>
                  <a:gd name="connsiteX56" fmla="*/ 1349479 w 2145028"/>
                  <a:gd name="connsiteY56" fmla="*/ 2124525 h 2288895"/>
                  <a:gd name="connsiteX57" fmla="*/ 1369951 w 2145028"/>
                  <a:gd name="connsiteY57" fmla="*/ 2028991 h 2288895"/>
                  <a:gd name="connsiteX58" fmla="*/ 1376775 w 2145028"/>
                  <a:gd name="connsiteY58" fmla="*/ 1974400 h 2288895"/>
                  <a:gd name="connsiteX59" fmla="*/ 1247121 w 2145028"/>
                  <a:gd name="connsiteY59" fmla="*/ 1974400 h 2288895"/>
                  <a:gd name="connsiteX60" fmla="*/ 1226649 w 2145028"/>
                  <a:gd name="connsiteY60" fmla="*/ 1940280 h 2288895"/>
                  <a:gd name="connsiteX61" fmla="*/ 1438189 w 2145028"/>
                  <a:gd name="connsiteY61" fmla="*/ 1912985 h 2288895"/>
                  <a:gd name="connsiteX62" fmla="*/ 1588315 w 2145028"/>
                  <a:gd name="connsiteY62" fmla="*/ 2008519 h 2288895"/>
                  <a:gd name="connsiteX63" fmla="*/ 1649730 w 2145028"/>
                  <a:gd name="connsiteY63" fmla="*/ 2022167 h 2288895"/>
                  <a:gd name="connsiteX64" fmla="*/ 1690673 w 2145028"/>
                  <a:gd name="connsiteY64" fmla="*/ 1933457 h 2288895"/>
                  <a:gd name="connsiteX65" fmla="*/ 1895389 w 2145028"/>
                  <a:gd name="connsiteY65" fmla="*/ 1687797 h 2288895"/>
                  <a:gd name="connsiteX66" fmla="*/ 1888566 w 2145028"/>
                  <a:gd name="connsiteY66" fmla="*/ 1571791 h 2288895"/>
                  <a:gd name="connsiteX67" fmla="*/ 1881742 w 2145028"/>
                  <a:gd name="connsiteY67" fmla="*/ 1462609 h 2288895"/>
                  <a:gd name="connsiteX68" fmla="*/ 1765736 w 2145028"/>
                  <a:gd name="connsiteY68" fmla="*/ 1455785 h 2288895"/>
                  <a:gd name="connsiteX69" fmla="*/ 1745264 w 2145028"/>
                  <a:gd name="connsiteY69" fmla="*/ 1414842 h 2288895"/>
                  <a:gd name="connsiteX70" fmla="*/ 1895389 w 2145028"/>
                  <a:gd name="connsiteY70" fmla="*/ 1189654 h 2288895"/>
                  <a:gd name="connsiteX71" fmla="*/ 1868094 w 2145028"/>
                  <a:gd name="connsiteY71" fmla="*/ 1046352 h 2288895"/>
                  <a:gd name="connsiteX72" fmla="*/ 1888566 w 2145028"/>
                  <a:gd name="connsiteY72" fmla="*/ 1019057 h 2288895"/>
                  <a:gd name="connsiteX73" fmla="*/ 2065986 w 2145028"/>
                  <a:gd name="connsiteY73" fmla="*/ 1019057 h 2288895"/>
                  <a:gd name="connsiteX74" fmla="*/ 2086458 w 2145028"/>
                  <a:gd name="connsiteY74" fmla="*/ 896227 h 2288895"/>
                  <a:gd name="connsiteX75" fmla="*/ 2052339 w 2145028"/>
                  <a:gd name="connsiteY75" fmla="*/ 862107 h 2288895"/>
                  <a:gd name="connsiteX76" fmla="*/ 2141049 w 2145028"/>
                  <a:gd name="connsiteY76" fmla="*/ 807516 h 2288895"/>
                  <a:gd name="connsiteX77" fmla="*/ 2127401 w 2145028"/>
                  <a:gd name="connsiteY77" fmla="*/ 725630 h 2288895"/>
                  <a:gd name="connsiteX78" fmla="*/ 2106930 w 2145028"/>
                  <a:gd name="connsiteY78" fmla="*/ 623272 h 2288895"/>
                  <a:gd name="connsiteX79" fmla="*/ 2072810 w 2145028"/>
                  <a:gd name="connsiteY79" fmla="*/ 555033 h 2288895"/>
                  <a:gd name="connsiteX80" fmla="*/ 1943157 w 2145028"/>
                  <a:gd name="connsiteY80" fmla="*/ 541385 h 2288895"/>
                  <a:gd name="connsiteX81" fmla="*/ 1861270 w 2145028"/>
                  <a:gd name="connsiteY81" fmla="*/ 582328 h 2288895"/>
                  <a:gd name="connsiteX82" fmla="*/ 1772560 w 2145028"/>
                  <a:gd name="connsiteY82" fmla="*/ 548209 h 2288895"/>
                  <a:gd name="connsiteX83" fmla="*/ 1601963 w 2145028"/>
                  <a:gd name="connsiteY83" fmla="*/ 575504 h 2288895"/>
                  <a:gd name="connsiteX84" fmla="*/ 1506428 w 2145028"/>
                  <a:gd name="connsiteY84" fmla="*/ 541385 h 2288895"/>
                  <a:gd name="connsiteX85" fmla="*/ 1547372 w 2145028"/>
                  <a:gd name="connsiteY85" fmla="*/ 493618 h 2288895"/>
                  <a:gd name="connsiteX86" fmla="*/ 1588315 w 2145028"/>
                  <a:gd name="connsiteY86" fmla="*/ 445851 h 2288895"/>
                  <a:gd name="connsiteX87" fmla="*/ 1539126 w 2145028"/>
                  <a:gd name="connsiteY87" fmla="*/ 379673 h 2288895"/>
                  <a:gd name="connsiteX88" fmla="*/ 1541684 w 2145028"/>
                  <a:gd name="connsiteY88" fmla="*/ 334892 h 2288895"/>
                  <a:gd name="connsiteX89" fmla="*/ 1588315 w 2145028"/>
                  <a:gd name="connsiteY89" fmla="*/ 275254 h 2288895"/>
                  <a:gd name="connsiteX90" fmla="*/ 1615610 w 2145028"/>
                  <a:gd name="connsiteY90" fmla="*/ 234310 h 2288895"/>
                  <a:gd name="connsiteX91" fmla="*/ 1690673 w 2145028"/>
                  <a:gd name="connsiteY91" fmla="*/ 220663 h 2288895"/>
                  <a:gd name="connsiteX92" fmla="*/ 1758912 w 2145028"/>
                  <a:gd name="connsiteY92" fmla="*/ 241134 h 2288895"/>
                  <a:gd name="connsiteX93" fmla="*/ 1772560 w 2145028"/>
                  <a:gd name="connsiteY93" fmla="*/ 213839 h 2288895"/>
                  <a:gd name="connsiteX94" fmla="*/ 1745264 w 2145028"/>
                  <a:gd name="connsiteY94" fmla="*/ 111480 h 2288895"/>
                  <a:gd name="connsiteX95" fmla="*/ 1717969 w 2145028"/>
                  <a:gd name="connsiteY95" fmla="*/ 97833 h 2288895"/>
                  <a:gd name="connsiteX96" fmla="*/ 1608786 w 2145028"/>
                  <a:gd name="connsiteY96" fmla="*/ 97833 h 2288895"/>
                  <a:gd name="connsiteX97" fmla="*/ 1533724 w 2145028"/>
                  <a:gd name="connsiteY97" fmla="*/ 56889 h 2288895"/>
                  <a:gd name="connsiteX98" fmla="*/ 1513252 w 2145028"/>
                  <a:gd name="connsiteY98" fmla="*/ 22770 h 2288895"/>
                  <a:gd name="connsiteX99" fmla="*/ 1458661 w 2145028"/>
                  <a:gd name="connsiteY99" fmla="*/ 9122 h 2288895"/>
                  <a:gd name="connsiteX100" fmla="*/ 1431366 w 2145028"/>
                  <a:gd name="connsiteY100" fmla="*/ 2298 h 2288895"/>
                  <a:gd name="connsiteX101" fmla="*/ 1410894 w 2145028"/>
                  <a:gd name="connsiteY101" fmla="*/ 2298 h 2288895"/>
                  <a:gd name="connsiteX102" fmla="*/ 1369951 w 2145028"/>
                  <a:gd name="connsiteY102" fmla="*/ 29594 h 2288895"/>
                  <a:gd name="connsiteX103" fmla="*/ 1349479 w 2145028"/>
                  <a:gd name="connsiteY103" fmla="*/ 70537 h 2288895"/>
                  <a:gd name="connsiteX104" fmla="*/ 1213001 w 2145028"/>
                  <a:gd name="connsiteY104" fmla="*/ 111480 h 2288895"/>
                  <a:gd name="connsiteX105" fmla="*/ 1028757 w 2145028"/>
                  <a:gd name="connsiteY105" fmla="*/ 138776 h 2288895"/>
                  <a:gd name="connsiteX106" fmla="*/ 935603 w 2145028"/>
                  <a:gd name="connsiteY106" fmla="*/ 133374 h 2288895"/>
                  <a:gd name="connsiteX107" fmla="*/ 878631 w 2145028"/>
                  <a:gd name="connsiteY107" fmla="*/ 104657 h 2288895"/>
                  <a:gd name="connsiteX108" fmla="*/ 789921 w 2145028"/>
                  <a:gd name="connsiteY108" fmla="*/ 179719 h 2288895"/>
                  <a:gd name="connsiteX109" fmla="*/ 741584 w 2145028"/>
                  <a:gd name="connsiteY109" fmla="*/ 213448 h 2288895"/>
                  <a:gd name="connsiteX110" fmla="*/ 701210 w 2145028"/>
                  <a:gd name="connsiteY110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16668 w 2145028"/>
                  <a:gd name="connsiteY37" fmla="*/ 1338037 h 2288895"/>
                  <a:gd name="connsiteX38" fmla="*/ 646619 w 2145028"/>
                  <a:gd name="connsiteY38" fmla="*/ 1410719 h 2288895"/>
                  <a:gd name="connsiteX39" fmla="*/ 687563 w 2145028"/>
                  <a:gd name="connsiteY39" fmla="*/ 1448961 h 2288895"/>
                  <a:gd name="connsiteX40" fmla="*/ 592028 w 2145028"/>
                  <a:gd name="connsiteY40" fmla="*/ 1599086 h 2288895"/>
                  <a:gd name="connsiteX41" fmla="*/ 544261 w 2145028"/>
                  <a:gd name="connsiteY41" fmla="*/ 1721916 h 2288895"/>
                  <a:gd name="connsiteX42" fmla="*/ 598852 w 2145028"/>
                  <a:gd name="connsiteY42" fmla="*/ 1851570 h 2288895"/>
                  <a:gd name="connsiteX43" fmla="*/ 632972 w 2145028"/>
                  <a:gd name="connsiteY43" fmla="*/ 1947104 h 2288895"/>
                  <a:gd name="connsiteX44" fmla="*/ 646619 w 2145028"/>
                  <a:gd name="connsiteY44" fmla="*/ 2015343 h 2288895"/>
                  <a:gd name="connsiteX45" fmla="*/ 748978 w 2145028"/>
                  <a:gd name="connsiteY45" fmla="*/ 2110878 h 2288895"/>
                  <a:gd name="connsiteX46" fmla="*/ 789921 w 2145028"/>
                  <a:gd name="connsiteY46" fmla="*/ 2158645 h 2288895"/>
                  <a:gd name="connsiteX47" fmla="*/ 830864 w 2145028"/>
                  <a:gd name="connsiteY47" fmla="*/ 2220060 h 2288895"/>
                  <a:gd name="connsiteX48" fmla="*/ 878631 w 2145028"/>
                  <a:gd name="connsiteY48" fmla="*/ 2288298 h 2288895"/>
                  <a:gd name="connsiteX49" fmla="*/ 919575 w 2145028"/>
                  <a:gd name="connsiteY49" fmla="*/ 2179116 h 2288895"/>
                  <a:gd name="connsiteX50" fmla="*/ 940046 w 2145028"/>
                  <a:gd name="connsiteY50" fmla="*/ 2117701 h 2288895"/>
                  <a:gd name="connsiteX51" fmla="*/ 1056052 w 2145028"/>
                  <a:gd name="connsiteY51" fmla="*/ 2015343 h 2288895"/>
                  <a:gd name="connsiteX52" fmla="*/ 1076524 w 2145028"/>
                  <a:gd name="connsiteY52" fmla="*/ 2015343 h 2288895"/>
                  <a:gd name="connsiteX53" fmla="*/ 1083348 w 2145028"/>
                  <a:gd name="connsiteY53" fmla="*/ 2076758 h 2288895"/>
                  <a:gd name="connsiteX54" fmla="*/ 1267592 w 2145028"/>
                  <a:gd name="connsiteY54" fmla="*/ 2185940 h 2288895"/>
                  <a:gd name="connsiteX55" fmla="*/ 1322184 w 2145028"/>
                  <a:gd name="connsiteY55" fmla="*/ 2192764 h 2288895"/>
                  <a:gd name="connsiteX56" fmla="*/ 1349479 w 2145028"/>
                  <a:gd name="connsiteY56" fmla="*/ 2124525 h 2288895"/>
                  <a:gd name="connsiteX57" fmla="*/ 1369951 w 2145028"/>
                  <a:gd name="connsiteY57" fmla="*/ 2028991 h 2288895"/>
                  <a:gd name="connsiteX58" fmla="*/ 1376775 w 2145028"/>
                  <a:gd name="connsiteY58" fmla="*/ 1974400 h 2288895"/>
                  <a:gd name="connsiteX59" fmla="*/ 1247121 w 2145028"/>
                  <a:gd name="connsiteY59" fmla="*/ 1974400 h 2288895"/>
                  <a:gd name="connsiteX60" fmla="*/ 1226649 w 2145028"/>
                  <a:gd name="connsiteY60" fmla="*/ 1940280 h 2288895"/>
                  <a:gd name="connsiteX61" fmla="*/ 1438189 w 2145028"/>
                  <a:gd name="connsiteY61" fmla="*/ 1912985 h 2288895"/>
                  <a:gd name="connsiteX62" fmla="*/ 1588315 w 2145028"/>
                  <a:gd name="connsiteY62" fmla="*/ 2008519 h 2288895"/>
                  <a:gd name="connsiteX63" fmla="*/ 1649730 w 2145028"/>
                  <a:gd name="connsiteY63" fmla="*/ 2022167 h 2288895"/>
                  <a:gd name="connsiteX64" fmla="*/ 1690673 w 2145028"/>
                  <a:gd name="connsiteY64" fmla="*/ 1933457 h 2288895"/>
                  <a:gd name="connsiteX65" fmla="*/ 1895389 w 2145028"/>
                  <a:gd name="connsiteY65" fmla="*/ 1687797 h 2288895"/>
                  <a:gd name="connsiteX66" fmla="*/ 1888566 w 2145028"/>
                  <a:gd name="connsiteY66" fmla="*/ 1571791 h 2288895"/>
                  <a:gd name="connsiteX67" fmla="*/ 1881742 w 2145028"/>
                  <a:gd name="connsiteY67" fmla="*/ 1462609 h 2288895"/>
                  <a:gd name="connsiteX68" fmla="*/ 1765736 w 2145028"/>
                  <a:gd name="connsiteY68" fmla="*/ 1455785 h 2288895"/>
                  <a:gd name="connsiteX69" fmla="*/ 1745264 w 2145028"/>
                  <a:gd name="connsiteY69" fmla="*/ 1414842 h 2288895"/>
                  <a:gd name="connsiteX70" fmla="*/ 1895389 w 2145028"/>
                  <a:gd name="connsiteY70" fmla="*/ 1189654 h 2288895"/>
                  <a:gd name="connsiteX71" fmla="*/ 1868094 w 2145028"/>
                  <a:gd name="connsiteY71" fmla="*/ 1046352 h 2288895"/>
                  <a:gd name="connsiteX72" fmla="*/ 1888566 w 2145028"/>
                  <a:gd name="connsiteY72" fmla="*/ 1019057 h 2288895"/>
                  <a:gd name="connsiteX73" fmla="*/ 2065986 w 2145028"/>
                  <a:gd name="connsiteY73" fmla="*/ 1019057 h 2288895"/>
                  <a:gd name="connsiteX74" fmla="*/ 2086458 w 2145028"/>
                  <a:gd name="connsiteY74" fmla="*/ 896227 h 2288895"/>
                  <a:gd name="connsiteX75" fmla="*/ 2052339 w 2145028"/>
                  <a:gd name="connsiteY75" fmla="*/ 862107 h 2288895"/>
                  <a:gd name="connsiteX76" fmla="*/ 2141049 w 2145028"/>
                  <a:gd name="connsiteY76" fmla="*/ 807516 h 2288895"/>
                  <a:gd name="connsiteX77" fmla="*/ 2127401 w 2145028"/>
                  <a:gd name="connsiteY77" fmla="*/ 725630 h 2288895"/>
                  <a:gd name="connsiteX78" fmla="*/ 2106930 w 2145028"/>
                  <a:gd name="connsiteY78" fmla="*/ 623272 h 2288895"/>
                  <a:gd name="connsiteX79" fmla="*/ 2072810 w 2145028"/>
                  <a:gd name="connsiteY79" fmla="*/ 555033 h 2288895"/>
                  <a:gd name="connsiteX80" fmla="*/ 1943157 w 2145028"/>
                  <a:gd name="connsiteY80" fmla="*/ 541385 h 2288895"/>
                  <a:gd name="connsiteX81" fmla="*/ 1861270 w 2145028"/>
                  <a:gd name="connsiteY81" fmla="*/ 582328 h 2288895"/>
                  <a:gd name="connsiteX82" fmla="*/ 1772560 w 2145028"/>
                  <a:gd name="connsiteY82" fmla="*/ 548209 h 2288895"/>
                  <a:gd name="connsiteX83" fmla="*/ 1601963 w 2145028"/>
                  <a:gd name="connsiteY83" fmla="*/ 575504 h 2288895"/>
                  <a:gd name="connsiteX84" fmla="*/ 1506428 w 2145028"/>
                  <a:gd name="connsiteY84" fmla="*/ 541385 h 2288895"/>
                  <a:gd name="connsiteX85" fmla="*/ 1547372 w 2145028"/>
                  <a:gd name="connsiteY85" fmla="*/ 493618 h 2288895"/>
                  <a:gd name="connsiteX86" fmla="*/ 1588315 w 2145028"/>
                  <a:gd name="connsiteY86" fmla="*/ 445851 h 2288895"/>
                  <a:gd name="connsiteX87" fmla="*/ 1539126 w 2145028"/>
                  <a:gd name="connsiteY87" fmla="*/ 379673 h 2288895"/>
                  <a:gd name="connsiteX88" fmla="*/ 1541684 w 2145028"/>
                  <a:gd name="connsiteY88" fmla="*/ 334892 h 2288895"/>
                  <a:gd name="connsiteX89" fmla="*/ 1588315 w 2145028"/>
                  <a:gd name="connsiteY89" fmla="*/ 275254 h 2288895"/>
                  <a:gd name="connsiteX90" fmla="*/ 1615610 w 2145028"/>
                  <a:gd name="connsiteY90" fmla="*/ 234310 h 2288895"/>
                  <a:gd name="connsiteX91" fmla="*/ 1690673 w 2145028"/>
                  <a:gd name="connsiteY91" fmla="*/ 220663 h 2288895"/>
                  <a:gd name="connsiteX92" fmla="*/ 1758912 w 2145028"/>
                  <a:gd name="connsiteY92" fmla="*/ 241134 h 2288895"/>
                  <a:gd name="connsiteX93" fmla="*/ 1772560 w 2145028"/>
                  <a:gd name="connsiteY93" fmla="*/ 213839 h 2288895"/>
                  <a:gd name="connsiteX94" fmla="*/ 1745264 w 2145028"/>
                  <a:gd name="connsiteY94" fmla="*/ 111480 h 2288895"/>
                  <a:gd name="connsiteX95" fmla="*/ 1717969 w 2145028"/>
                  <a:gd name="connsiteY95" fmla="*/ 97833 h 2288895"/>
                  <a:gd name="connsiteX96" fmla="*/ 1608786 w 2145028"/>
                  <a:gd name="connsiteY96" fmla="*/ 97833 h 2288895"/>
                  <a:gd name="connsiteX97" fmla="*/ 1533724 w 2145028"/>
                  <a:gd name="connsiteY97" fmla="*/ 56889 h 2288895"/>
                  <a:gd name="connsiteX98" fmla="*/ 1513252 w 2145028"/>
                  <a:gd name="connsiteY98" fmla="*/ 22770 h 2288895"/>
                  <a:gd name="connsiteX99" fmla="*/ 1458661 w 2145028"/>
                  <a:gd name="connsiteY99" fmla="*/ 9122 h 2288895"/>
                  <a:gd name="connsiteX100" fmla="*/ 1431366 w 2145028"/>
                  <a:gd name="connsiteY100" fmla="*/ 2298 h 2288895"/>
                  <a:gd name="connsiteX101" fmla="*/ 1410894 w 2145028"/>
                  <a:gd name="connsiteY101" fmla="*/ 2298 h 2288895"/>
                  <a:gd name="connsiteX102" fmla="*/ 1369951 w 2145028"/>
                  <a:gd name="connsiteY102" fmla="*/ 29594 h 2288895"/>
                  <a:gd name="connsiteX103" fmla="*/ 1349479 w 2145028"/>
                  <a:gd name="connsiteY103" fmla="*/ 70537 h 2288895"/>
                  <a:gd name="connsiteX104" fmla="*/ 1213001 w 2145028"/>
                  <a:gd name="connsiteY104" fmla="*/ 111480 h 2288895"/>
                  <a:gd name="connsiteX105" fmla="*/ 1028757 w 2145028"/>
                  <a:gd name="connsiteY105" fmla="*/ 138776 h 2288895"/>
                  <a:gd name="connsiteX106" fmla="*/ 935603 w 2145028"/>
                  <a:gd name="connsiteY106" fmla="*/ 133374 h 2288895"/>
                  <a:gd name="connsiteX107" fmla="*/ 878631 w 2145028"/>
                  <a:gd name="connsiteY107" fmla="*/ 104657 h 2288895"/>
                  <a:gd name="connsiteX108" fmla="*/ 789921 w 2145028"/>
                  <a:gd name="connsiteY108" fmla="*/ 179719 h 2288895"/>
                  <a:gd name="connsiteX109" fmla="*/ 741584 w 2145028"/>
                  <a:gd name="connsiteY109" fmla="*/ 213448 h 2288895"/>
                  <a:gd name="connsiteX110" fmla="*/ 701210 w 2145028"/>
                  <a:gd name="connsiteY110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16668 w 2145028"/>
                  <a:gd name="connsiteY37" fmla="*/ 1338037 h 2288895"/>
                  <a:gd name="connsiteX38" fmla="*/ 536797 w 2145028"/>
                  <a:gd name="connsiteY38" fmla="*/ 1373117 h 2288895"/>
                  <a:gd name="connsiteX39" fmla="*/ 646619 w 2145028"/>
                  <a:gd name="connsiteY39" fmla="*/ 1410719 h 2288895"/>
                  <a:gd name="connsiteX40" fmla="*/ 687563 w 2145028"/>
                  <a:gd name="connsiteY40" fmla="*/ 1448961 h 2288895"/>
                  <a:gd name="connsiteX41" fmla="*/ 592028 w 2145028"/>
                  <a:gd name="connsiteY41" fmla="*/ 1599086 h 2288895"/>
                  <a:gd name="connsiteX42" fmla="*/ 544261 w 2145028"/>
                  <a:gd name="connsiteY42" fmla="*/ 1721916 h 2288895"/>
                  <a:gd name="connsiteX43" fmla="*/ 598852 w 2145028"/>
                  <a:gd name="connsiteY43" fmla="*/ 1851570 h 2288895"/>
                  <a:gd name="connsiteX44" fmla="*/ 632972 w 2145028"/>
                  <a:gd name="connsiteY44" fmla="*/ 1947104 h 2288895"/>
                  <a:gd name="connsiteX45" fmla="*/ 646619 w 2145028"/>
                  <a:gd name="connsiteY45" fmla="*/ 2015343 h 2288895"/>
                  <a:gd name="connsiteX46" fmla="*/ 748978 w 2145028"/>
                  <a:gd name="connsiteY46" fmla="*/ 2110878 h 2288895"/>
                  <a:gd name="connsiteX47" fmla="*/ 789921 w 2145028"/>
                  <a:gd name="connsiteY47" fmla="*/ 2158645 h 2288895"/>
                  <a:gd name="connsiteX48" fmla="*/ 830864 w 2145028"/>
                  <a:gd name="connsiteY48" fmla="*/ 2220060 h 2288895"/>
                  <a:gd name="connsiteX49" fmla="*/ 878631 w 2145028"/>
                  <a:gd name="connsiteY49" fmla="*/ 2288298 h 2288895"/>
                  <a:gd name="connsiteX50" fmla="*/ 919575 w 2145028"/>
                  <a:gd name="connsiteY50" fmla="*/ 2179116 h 2288895"/>
                  <a:gd name="connsiteX51" fmla="*/ 940046 w 2145028"/>
                  <a:gd name="connsiteY51" fmla="*/ 2117701 h 2288895"/>
                  <a:gd name="connsiteX52" fmla="*/ 1056052 w 2145028"/>
                  <a:gd name="connsiteY52" fmla="*/ 2015343 h 2288895"/>
                  <a:gd name="connsiteX53" fmla="*/ 1076524 w 2145028"/>
                  <a:gd name="connsiteY53" fmla="*/ 2015343 h 2288895"/>
                  <a:gd name="connsiteX54" fmla="*/ 1083348 w 2145028"/>
                  <a:gd name="connsiteY54" fmla="*/ 2076758 h 2288895"/>
                  <a:gd name="connsiteX55" fmla="*/ 1267592 w 2145028"/>
                  <a:gd name="connsiteY55" fmla="*/ 2185940 h 2288895"/>
                  <a:gd name="connsiteX56" fmla="*/ 1322184 w 2145028"/>
                  <a:gd name="connsiteY56" fmla="*/ 2192764 h 2288895"/>
                  <a:gd name="connsiteX57" fmla="*/ 1349479 w 2145028"/>
                  <a:gd name="connsiteY57" fmla="*/ 2124525 h 2288895"/>
                  <a:gd name="connsiteX58" fmla="*/ 1369951 w 2145028"/>
                  <a:gd name="connsiteY58" fmla="*/ 2028991 h 2288895"/>
                  <a:gd name="connsiteX59" fmla="*/ 1376775 w 2145028"/>
                  <a:gd name="connsiteY59" fmla="*/ 1974400 h 2288895"/>
                  <a:gd name="connsiteX60" fmla="*/ 1247121 w 2145028"/>
                  <a:gd name="connsiteY60" fmla="*/ 1974400 h 2288895"/>
                  <a:gd name="connsiteX61" fmla="*/ 1226649 w 2145028"/>
                  <a:gd name="connsiteY61" fmla="*/ 1940280 h 2288895"/>
                  <a:gd name="connsiteX62" fmla="*/ 1438189 w 2145028"/>
                  <a:gd name="connsiteY62" fmla="*/ 1912985 h 2288895"/>
                  <a:gd name="connsiteX63" fmla="*/ 1588315 w 2145028"/>
                  <a:gd name="connsiteY63" fmla="*/ 2008519 h 2288895"/>
                  <a:gd name="connsiteX64" fmla="*/ 1649730 w 2145028"/>
                  <a:gd name="connsiteY64" fmla="*/ 2022167 h 2288895"/>
                  <a:gd name="connsiteX65" fmla="*/ 1690673 w 2145028"/>
                  <a:gd name="connsiteY65" fmla="*/ 1933457 h 2288895"/>
                  <a:gd name="connsiteX66" fmla="*/ 1895389 w 2145028"/>
                  <a:gd name="connsiteY66" fmla="*/ 1687797 h 2288895"/>
                  <a:gd name="connsiteX67" fmla="*/ 1888566 w 2145028"/>
                  <a:gd name="connsiteY67" fmla="*/ 1571791 h 2288895"/>
                  <a:gd name="connsiteX68" fmla="*/ 1881742 w 2145028"/>
                  <a:gd name="connsiteY68" fmla="*/ 1462609 h 2288895"/>
                  <a:gd name="connsiteX69" fmla="*/ 1765736 w 2145028"/>
                  <a:gd name="connsiteY69" fmla="*/ 1455785 h 2288895"/>
                  <a:gd name="connsiteX70" fmla="*/ 1745264 w 2145028"/>
                  <a:gd name="connsiteY70" fmla="*/ 1414842 h 2288895"/>
                  <a:gd name="connsiteX71" fmla="*/ 1895389 w 2145028"/>
                  <a:gd name="connsiteY71" fmla="*/ 1189654 h 2288895"/>
                  <a:gd name="connsiteX72" fmla="*/ 1868094 w 2145028"/>
                  <a:gd name="connsiteY72" fmla="*/ 1046352 h 2288895"/>
                  <a:gd name="connsiteX73" fmla="*/ 1888566 w 2145028"/>
                  <a:gd name="connsiteY73" fmla="*/ 1019057 h 2288895"/>
                  <a:gd name="connsiteX74" fmla="*/ 2065986 w 2145028"/>
                  <a:gd name="connsiteY74" fmla="*/ 1019057 h 2288895"/>
                  <a:gd name="connsiteX75" fmla="*/ 2086458 w 2145028"/>
                  <a:gd name="connsiteY75" fmla="*/ 896227 h 2288895"/>
                  <a:gd name="connsiteX76" fmla="*/ 2052339 w 2145028"/>
                  <a:gd name="connsiteY76" fmla="*/ 862107 h 2288895"/>
                  <a:gd name="connsiteX77" fmla="*/ 2141049 w 2145028"/>
                  <a:gd name="connsiteY77" fmla="*/ 807516 h 2288895"/>
                  <a:gd name="connsiteX78" fmla="*/ 2127401 w 2145028"/>
                  <a:gd name="connsiteY78" fmla="*/ 725630 h 2288895"/>
                  <a:gd name="connsiteX79" fmla="*/ 2106930 w 2145028"/>
                  <a:gd name="connsiteY79" fmla="*/ 623272 h 2288895"/>
                  <a:gd name="connsiteX80" fmla="*/ 2072810 w 2145028"/>
                  <a:gd name="connsiteY80" fmla="*/ 555033 h 2288895"/>
                  <a:gd name="connsiteX81" fmla="*/ 1943157 w 2145028"/>
                  <a:gd name="connsiteY81" fmla="*/ 541385 h 2288895"/>
                  <a:gd name="connsiteX82" fmla="*/ 1861270 w 2145028"/>
                  <a:gd name="connsiteY82" fmla="*/ 582328 h 2288895"/>
                  <a:gd name="connsiteX83" fmla="*/ 1772560 w 2145028"/>
                  <a:gd name="connsiteY83" fmla="*/ 548209 h 2288895"/>
                  <a:gd name="connsiteX84" fmla="*/ 1601963 w 2145028"/>
                  <a:gd name="connsiteY84" fmla="*/ 575504 h 2288895"/>
                  <a:gd name="connsiteX85" fmla="*/ 1506428 w 2145028"/>
                  <a:gd name="connsiteY85" fmla="*/ 541385 h 2288895"/>
                  <a:gd name="connsiteX86" fmla="*/ 1547372 w 2145028"/>
                  <a:gd name="connsiteY86" fmla="*/ 493618 h 2288895"/>
                  <a:gd name="connsiteX87" fmla="*/ 1588315 w 2145028"/>
                  <a:gd name="connsiteY87" fmla="*/ 445851 h 2288895"/>
                  <a:gd name="connsiteX88" fmla="*/ 1539126 w 2145028"/>
                  <a:gd name="connsiteY88" fmla="*/ 379673 h 2288895"/>
                  <a:gd name="connsiteX89" fmla="*/ 1541684 w 2145028"/>
                  <a:gd name="connsiteY89" fmla="*/ 334892 h 2288895"/>
                  <a:gd name="connsiteX90" fmla="*/ 1588315 w 2145028"/>
                  <a:gd name="connsiteY90" fmla="*/ 275254 h 2288895"/>
                  <a:gd name="connsiteX91" fmla="*/ 1615610 w 2145028"/>
                  <a:gd name="connsiteY91" fmla="*/ 234310 h 2288895"/>
                  <a:gd name="connsiteX92" fmla="*/ 1690673 w 2145028"/>
                  <a:gd name="connsiteY92" fmla="*/ 220663 h 2288895"/>
                  <a:gd name="connsiteX93" fmla="*/ 1758912 w 2145028"/>
                  <a:gd name="connsiteY93" fmla="*/ 241134 h 2288895"/>
                  <a:gd name="connsiteX94" fmla="*/ 1772560 w 2145028"/>
                  <a:gd name="connsiteY94" fmla="*/ 213839 h 2288895"/>
                  <a:gd name="connsiteX95" fmla="*/ 1745264 w 2145028"/>
                  <a:gd name="connsiteY95" fmla="*/ 111480 h 2288895"/>
                  <a:gd name="connsiteX96" fmla="*/ 1717969 w 2145028"/>
                  <a:gd name="connsiteY96" fmla="*/ 97833 h 2288895"/>
                  <a:gd name="connsiteX97" fmla="*/ 1608786 w 2145028"/>
                  <a:gd name="connsiteY97" fmla="*/ 97833 h 2288895"/>
                  <a:gd name="connsiteX98" fmla="*/ 1533724 w 2145028"/>
                  <a:gd name="connsiteY98" fmla="*/ 56889 h 2288895"/>
                  <a:gd name="connsiteX99" fmla="*/ 1513252 w 2145028"/>
                  <a:gd name="connsiteY99" fmla="*/ 22770 h 2288895"/>
                  <a:gd name="connsiteX100" fmla="*/ 1458661 w 2145028"/>
                  <a:gd name="connsiteY100" fmla="*/ 9122 h 2288895"/>
                  <a:gd name="connsiteX101" fmla="*/ 1431366 w 2145028"/>
                  <a:gd name="connsiteY101" fmla="*/ 2298 h 2288895"/>
                  <a:gd name="connsiteX102" fmla="*/ 1410894 w 2145028"/>
                  <a:gd name="connsiteY102" fmla="*/ 2298 h 2288895"/>
                  <a:gd name="connsiteX103" fmla="*/ 1369951 w 2145028"/>
                  <a:gd name="connsiteY103" fmla="*/ 29594 h 2288895"/>
                  <a:gd name="connsiteX104" fmla="*/ 1349479 w 2145028"/>
                  <a:gd name="connsiteY104" fmla="*/ 70537 h 2288895"/>
                  <a:gd name="connsiteX105" fmla="*/ 1213001 w 2145028"/>
                  <a:gd name="connsiteY105" fmla="*/ 111480 h 2288895"/>
                  <a:gd name="connsiteX106" fmla="*/ 1028757 w 2145028"/>
                  <a:gd name="connsiteY106" fmla="*/ 138776 h 2288895"/>
                  <a:gd name="connsiteX107" fmla="*/ 935603 w 2145028"/>
                  <a:gd name="connsiteY107" fmla="*/ 133374 h 2288895"/>
                  <a:gd name="connsiteX108" fmla="*/ 878631 w 2145028"/>
                  <a:gd name="connsiteY108" fmla="*/ 104657 h 2288895"/>
                  <a:gd name="connsiteX109" fmla="*/ 789921 w 2145028"/>
                  <a:gd name="connsiteY109" fmla="*/ 179719 h 2288895"/>
                  <a:gd name="connsiteX110" fmla="*/ 741584 w 2145028"/>
                  <a:gd name="connsiteY110" fmla="*/ 213448 h 2288895"/>
                  <a:gd name="connsiteX111" fmla="*/ 701210 w 2145028"/>
                  <a:gd name="connsiteY111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16668 w 2145028"/>
                  <a:gd name="connsiteY37" fmla="*/ 1338037 h 2288895"/>
                  <a:gd name="connsiteX38" fmla="*/ 536797 w 2145028"/>
                  <a:gd name="connsiteY38" fmla="*/ 1373117 h 2288895"/>
                  <a:gd name="connsiteX39" fmla="*/ 646619 w 2145028"/>
                  <a:gd name="connsiteY39" fmla="*/ 1410719 h 2288895"/>
                  <a:gd name="connsiteX40" fmla="*/ 687563 w 2145028"/>
                  <a:gd name="connsiteY40" fmla="*/ 1448961 h 2288895"/>
                  <a:gd name="connsiteX41" fmla="*/ 592028 w 2145028"/>
                  <a:gd name="connsiteY41" fmla="*/ 1599086 h 2288895"/>
                  <a:gd name="connsiteX42" fmla="*/ 544261 w 2145028"/>
                  <a:gd name="connsiteY42" fmla="*/ 1721916 h 2288895"/>
                  <a:gd name="connsiteX43" fmla="*/ 598852 w 2145028"/>
                  <a:gd name="connsiteY43" fmla="*/ 1851570 h 2288895"/>
                  <a:gd name="connsiteX44" fmla="*/ 632972 w 2145028"/>
                  <a:gd name="connsiteY44" fmla="*/ 1947104 h 2288895"/>
                  <a:gd name="connsiteX45" fmla="*/ 646619 w 2145028"/>
                  <a:gd name="connsiteY45" fmla="*/ 2015343 h 2288895"/>
                  <a:gd name="connsiteX46" fmla="*/ 748978 w 2145028"/>
                  <a:gd name="connsiteY46" fmla="*/ 2110878 h 2288895"/>
                  <a:gd name="connsiteX47" fmla="*/ 789921 w 2145028"/>
                  <a:gd name="connsiteY47" fmla="*/ 2158645 h 2288895"/>
                  <a:gd name="connsiteX48" fmla="*/ 830864 w 2145028"/>
                  <a:gd name="connsiteY48" fmla="*/ 2220060 h 2288895"/>
                  <a:gd name="connsiteX49" fmla="*/ 878631 w 2145028"/>
                  <a:gd name="connsiteY49" fmla="*/ 2288298 h 2288895"/>
                  <a:gd name="connsiteX50" fmla="*/ 919575 w 2145028"/>
                  <a:gd name="connsiteY50" fmla="*/ 2179116 h 2288895"/>
                  <a:gd name="connsiteX51" fmla="*/ 940046 w 2145028"/>
                  <a:gd name="connsiteY51" fmla="*/ 2117701 h 2288895"/>
                  <a:gd name="connsiteX52" fmla="*/ 1056052 w 2145028"/>
                  <a:gd name="connsiteY52" fmla="*/ 2015343 h 2288895"/>
                  <a:gd name="connsiteX53" fmla="*/ 1076524 w 2145028"/>
                  <a:gd name="connsiteY53" fmla="*/ 2015343 h 2288895"/>
                  <a:gd name="connsiteX54" fmla="*/ 1083348 w 2145028"/>
                  <a:gd name="connsiteY54" fmla="*/ 2076758 h 2288895"/>
                  <a:gd name="connsiteX55" fmla="*/ 1267592 w 2145028"/>
                  <a:gd name="connsiteY55" fmla="*/ 2185940 h 2288895"/>
                  <a:gd name="connsiteX56" fmla="*/ 1322184 w 2145028"/>
                  <a:gd name="connsiteY56" fmla="*/ 2192764 h 2288895"/>
                  <a:gd name="connsiteX57" fmla="*/ 1349479 w 2145028"/>
                  <a:gd name="connsiteY57" fmla="*/ 2124525 h 2288895"/>
                  <a:gd name="connsiteX58" fmla="*/ 1369951 w 2145028"/>
                  <a:gd name="connsiteY58" fmla="*/ 2028991 h 2288895"/>
                  <a:gd name="connsiteX59" fmla="*/ 1376775 w 2145028"/>
                  <a:gd name="connsiteY59" fmla="*/ 1974400 h 2288895"/>
                  <a:gd name="connsiteX60" fmla="*/ 1247121 w 2145028"/>
                  <a:gd name="connsiteY60" fmla="*/ 1974400 h 2288895"/>
                  <a:gd name="connsiteX61" fmla="*/ 1226649 w 2145028"/>
                  <a:gd name="connsiteY61" fmla="*/ 1940280 h 2288895"/>
                  <a:gd name="connsiteX62" fmla="*/ 1438189 w 2145028"/>
                  <a:gd name="connsiteY62" fmla="*/ 1912985 h 2288895"/>
                  <a:gd name="connsiteX63" fmla="*/ 1588315 w 2145028"/>
                  <a:gd name="connsiteY63" fmla="*/ 2008519 h 2288895"/>
                  <a:gd name="connsiteX64" fmla="*/ 1649730 w 2145028"/>
                  <a:gd name="connsiteY64" fmla="*/ 2022167 h 2288895"/>
                  <a:gd name="connsiteX65" fmla="*/ 1690673 w 2145028"/>
                  <a:gd name="connsiteY65" fmla="*/ 1933457 h 2288895"/>
                  <a:gd name="connsiteX66" fmla="*/ 1895389 w 2145028"/>
                  <a:gd name="connsiteY66" fmla="*/ 1687797 h 2288895"/>
                  <a:gd name="connsiteX67" fmla="*/ 1888566 w 2145028"/>
                  <a:gd name="connsiteY67" fmla="*/ 1571791 h 2288895"/>
                  <a:gd name="connsiteX68" fmla="*/ 1881742 w 2145028"/>
                  <a:gd name="connsiteY68" fmla="*/ 1462609 h 2288895"/>
                  <a:gd name="connsiteX69" fmla="*/ 1765736 w 2145028"/>
                  <a:gd name="connsiteY69" fmla="*/ 1455785 h 2288895"/>
                  <a:gd name="connsiteX70" fmla="*/ 1745264 w 2145028"/>
                  <a:gd name="connsiteY70" fmla="*/ 1414842 h 2288895"/>
                  <a:gd name="connsiteX71" fmla="*/ 1895389 w 2145028"/>
                  <a:gd name="connsiteY71" fmla="*/ 1189654 h 2288895"/>
                  <a:gd name="connsiteX72" fmla="*/ 1868094 w 2145028"/>
                  <a:gd name="connsiteY72" fmla="*/ 1046352 h 2288895"/>
                  <a:gd name="connsiteX73" fmla="*/ 1888566 w 2145028"/>
                  <a:gd name="connsiteY73" fmla="*/ 1019057 h 2288895"/>
                  <a:gd name="connsiteX74" fmla="*/ 2065986 w 2145028"/>
                  <a:gd name="connsiteY74" fmla="*/ 1019057 h 2288895"/>
                  <a:gd name="connsiteX75" fmla="*/ 2086458 w 2145028"/>
                  <a:gd name="connsiteY75" fmla="*/ 896227 h 2288895"/>
                  <a:gd name="connsiteX76" fmla="*/ 2052339 w 2145028"/>
                  <a:gd name="connsiteY76" fmla="*/ 862107 h 2288895"/>
                  <a:gd name="connsiteX77" fmla="*/ 2141049 w 2145028"/>
                  <a:gd name="connsiteY77" fmla="*/ 807516 h 2288895"/>
                  <a:gd name="connsiteX78" fmla="*/ 2127401 w 2145028"/>
                  <a:gd name="connsiteY78" fmla="*/ 725630 h 2288895"/>
                  <a:gd name="connsiteX79" fmla="*/ 2106930 w 2145028"/>
                  <a:gd name="connsiteY79" fmla="*/ 623272 h 2288895"/>
                  <a:gd name="connsiteX80" fmla="*/ 2072810 w 2145028"/>
                  <a:gd name="connsiteY80" fmla="*/ 555033 h 2288895"/>
                  <a:gd name="connsiteX81" fmla="*/ 1943157 w 2145028"/>
                  <a:gd name="connsiteY81" fmla="*/ 541385 h 2288895"/>
                  <a:gd name="connsiteX82" fmla="*/ 1861270 w 2145028"/>
                  <a:gd name="connsiteY82" fmla="*/ 582328 h 2288895"/>
                  <a:gd name="connsiteX83" fmla="*/ 1772560 w 2145028"/>
                  <a:gd name="connsiteY83" fmla="*/ 548209 h 2288895"/>
                  <a:gd name="connsiteX84" fmla="*/ 1601963 w 2145028"/>
                  <a:gd name="connsiteY84" fmla="*/ 575504 h 2288895"/>
                  <a:gd name="connsiteX85" fmla="*/ 1506428 w 2145028"/>
                  <a:gd name="connsiteY85" fmla="*/ 541385 h 2288895"/>
                  <a:gd name="connsiteX86" fmla="*/ 1547372 w 2145028"/>
                  <a:gd name="connsiteY86" fmla="*/ 493618 h 2288895"/>
                  <a:gd name="connsiteX87" fmla="*/ 1588315 w 2145028"/>
                  <a:gd name="connsiteY87" fmla="*/ 445851 h 2288895"/>
                  <a:gd name="connsiteX88" fmla="*/ 1539126 w 2145028"/>
                  <a:gd name="connsiteY88" fmla="*/ 379673 h 2288895"/>
                  <a:gd name="connsiteX89" fmla="*/ 1541684 w 2145028"/>
                  <a:gd name="connsiteY89" fmla="*/ 334892 h 2288895"/>
                  <a:gd name="connsiteX90" fmla="*/ 1588315 w 2145028"/>
                  <a:gd name="connsiteY90" fmla="*/ 275254 h 2288895"/>
                  <a:gd name="connsiteX91" fmla="*/ 1615610 w 2145028"/>
                  <a:gd name="connsiteY91" fmla="*/ 234310 h 2288895"/>
                  <a:gd name="connsiteX92" fmla="*/ 1690673 w 2145028"/>
                  <a:gd name="connsiteY92" fmla="*/ 220663 h 2288895"/>
                  <a:gd name="connsiteX93" fmla="*/ 1758912 w 2145028"/>
                  <a:gd name="connsiteY93" fmla="*/ 241134 h 2288895"/>
                  <a:gd name="connsiteX94" fmla="*/ 1772560 w 2145028"/>
                  <a:gd name="connsiteY94" fmla="*/ 213839 h 2288895"/>
                  <a:gd name="connsiteX95" fmla="*/ 1745264 w 2145028"/>
                  <a:gd name="connsiteY95" fmla="*/ 111480 h 2288895"/>
                  <a:gd name="connsiteX96" fmla="*/ 1717969 w 2145028"/>
                  <a:gd name="connsiteY96" fmla="*/ 97833 h 2288895"/>
                  <a:gd name="connsiteX97" fmla="*/ 1608786 w 2145028"/>
                  <a:gd name="connsiteY97" fmla="*/ 97833 h 2288895"/>
                  <a:gd name="connsiteX98" fmla="*/ 1533724 w 2145028"/>
                  <a:gd name="connsiteY98" fmla="*/ 56889 h 2288895"/>
                  <a:gd name="connsiteX99" fmla="*/ 1513252 w 2145028"/>
                  <a:gd name="connsiteY99" fmla="*/ 22770 h 2288895"/>
                  <a:gd name="connsiteX100" fmla="*/ 1458661 w 2145028"/>
                  <a:gd name="connsiteY100" fmla="*/ 9122 h 2288895"/>
                  <a:gd name="connsiteX101" fmla="*/ 1431366 w 2145028"/>
                  <a:gd name="connsiteY101" fmla="*/ 2298 h 2288895"/>
                  <a:gd name="connsiteX102" fmla="*/ 1410894 w 2145028"/>
                  <a:gd name="connsiteY102" fmla="*/ 2298 h 2288895"/>
                  <a:gd name="connsiteX103" fmla="*/ 1369951 w 2145028"/>
                  <a:gd name="connsiteY103" fmla="*/ 29594 h 2288895"/>
                  <a:gd name="connsiteX104" fmla="*/ 1349479 w 2145028"/>
                  <a:gd name="connsiteY104" fmla="*/ 70537 h 2288895"/>
                  <a:gd name="connsiteX105" fmla="*/ 1213001 w 2145028"/>
                  <a:gd name="connsiteY105" fmla="*/ 111480 h 2288895"/>
                  <a:gd name="connsiteX106" fmla="*/ 1028757 w 2145028"/>
                  <a:gd name="connsiteY106" fmla="*/ 138776 h 2288895"/>
                  <a:gd name="connsiteX107" fmla="*/ 935603 w 2145028"/>
                  <a:gd name="connsiteY107" fmla="*/ 133374 h 2288895"/>
                  <a:gd name="connsiteX108" fmla="*/ 878631 w 2145028"/>
                  <a:gd name="connsiteY108" fmla="*/ 104657 h 2288895"/>
                  <a:gd name="connsiteX109" fmla="*/ 789921 w 2145028"/>
                  <a:gd name="connsiteY109" fmla="*/ 179719 h 2288895"/>
                  <a:gd name="connsiteX110" fmla="*/ 741584 w 2145028"/>
                  <a:gd name="connsiteY110" fmla="*/ 213448 h 2288895"/>
                  <a:gd name="connsiteX111" fmla="*/ 701210 w 2145028"/>
                  <a:gd name="connsiteY111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16668 w 2145028"/>
                  <a:gd name="connsiteY37" fmla="*/ 1338037 h 2288895"/>
                  <a:gd name="connsiteX38" fmla="*/ 536797 w 2145028"/>
                  <a:gd name="connsiteY38" fmla="*/ 1373117 h 2288895"/>
                  <a:gd name="connsiteX39" fmla="*/ 646619 w 2145028"/>
                  <a:gd name="connsiteY39" fmla="*/ 1410719 h 2288895"/>
                  <a:gd name="connsiteX40" fmla="*/ 679672 w 2145028"/>
                  <a:gd name="connsiteY40" fmla="*/ 1430267 h 2288895"/>
                  <a:gd name="connsiteX41" fmla="*/ 687563 w 2145028"/>
                  <a:gd name="connsiteY41" fmla="*/ 1448961 h 2288895"/>
                  <a:gd name="connsiteX42" fmla="*/ 592028 w 2145028"/>
                  <a:gd name="connsiteY42" fmla="*/ 1599086 h 2288895"/>
                  <a:gd name="connsiteX43" fmla="*/ 544261 w 2145028"/>
                  <a:gd name="connsiteY43" fmla="*/ 1721916 h 2288895"/>
                  <a:gd name="connsiteX44" fmla="*/ 598852 w 2145028"/>
                  <a:gd name="connsiteY44" fmla="*/ 1851570 h 2288895"/>
                  <a:gd name="connsiteX45" fmla="*/ 632972 w 2145028"/>
                  <a:gd name="connsiteY45" fmla="*/ 1947104 h 2288895"/>
                  <a:gd name="connsiteX46" fmla="*/ 646619 w 2145028"/>
                  <a:gd name="connsiteY46" fmla="*/ 2015343 h 2288895"/>
                  <a:gd name="connsiteX47" fmla="*/ 748978 w 2145028"/>
                  <a:gd name="connsiteY47" fmla="*/ 2110878 h 2288895"/>
                  <a:gd name="connsiteX48" fmla="*/ 789921 w 2145028"/>
                  <a:gd name="connsiteY48" fmla="*/ 2158645 h 2288895"/>
                  <a:gd name="connsiteX49" fmla="*/ 830864 w 2145028"/>
                  <a:gd name="connsiteY49" fmla="*/ 2220060 h 2288895"/>
                  <a:gd name="connsiteX50" fmla="*/ 878631 w 2145028"/>
                  <a:gd name="connsiteY50" fmla="*/ 2288298 h 2288895"/>
                  <a:gd name="connsiteX51" fmla="*/ 919575 w 2145028"/>
                  <a:gd name="connsiteY51" fmla="*/ 2179116 h 2288895"/>
                  <a:gd name="connsiteX52" fmla="*/ 940046 w 2145028"/>
                  <a:gd name="connsiteY52" fmla="*/ 2117701 h 2288895"/>
                  <a:gd name="connsiteX53" fmla="*/ 1056052 w 2145028"/>
                  <a:gd name="connsiteY53" fmla="*/ 2015343 h 2288895"/>
                  <a:gd name="connsiteX54" fmla="*/ 1076524 w 2145028"/>
                  <a:gd name="connsiteY54" fmla="*/ 2015343 h 2288895"/>
                  <a:gd name="connsiteX55" fmla="*/ 1083348 w 2145028"/>
                  <a:gd name="connsiteY55" fmla="*/ 2076758 h 2288895"/>
                  <a:gd name="connsiteX56" fmla="*/ 1267592 w 2145028"/>
                  <a:gd name="connsiteY56" fmla="*/ 2185940 h 2288895"/>
                  <a:gd name="connsiteX57" fmla="*/ 1322184 w 2145028"/>
                  <a:gd name="connsiteY57" fmla="*/ 2192764 h 2288895"/>
                  <a:gd name="connsiteX58" fmla="*/ 1349479 w 2145028"/>
                  <a:gd name="connsiteY58" fmla="*/ 2124525 h 2288895"/>
                  <a:gd name="connsiteX59" fmla="*/ 1369951 w 2145028"/>
                  <a:gd name="connsiteY59" fmla="*/ 2028991 h 2288895"/>
                  <a:gd name="connsiteX60" fmla="*/ 1376775 w 2145028"/>
                  <a:gd name="connsiteY60" fmla="*/ 1974400 h 2288895"/>
                  <a:gd name="connsiteX61" fmla="*/ 1247121 w 2145028"/>
                  <a:gd name="connsiteY61" fmla="*/ 1974400 h 2288895"/>
                  <a:gd name="connsiteX62" fmla="*/ 1226649 w 2145028"/>
                  <a:gd name="connsiteY62" fmla="*/ 1940280 h 2288895"/>
                  <a:gd name="connsiteX63" fmla="*/ 1438189 w 2145028"/>
                  <a:gd name="connsiteY63" fmla="*/ 1912985 h 2288895"/>
                  <a:gd name="connsiteX64" fmla="*/ 1588315 w 2145028"/>
                  <a:gd name="connsiteY64" fmla="*/ 2008519 h 2288895"/>
                  <a:gd name="connsiteX65" fmla="*/ 1649730 w 2145028"/>
                  <a:gd name="connsiteY65" fmla="*/ 2022167 h 2288895"/>
                  <a:gd name="connsiteX66" fmla="*/ 1690673 w 2145028"/>
                  <a:gd name="connsiteY66" fmla="*/ 1933457 h 2288895"/>
                  <a:gd name="connsiteX67" fmla="*/ 1895389 w 2145028"/>
                  <a:gd name="connsiteY67" fmla="*/ 1687797 h 2288895"/>
                  <a:gd name="connsiteX68" fmla="*/ 1888566 w 2145028"/>
                  <a:gd name="connsiteY68" fmla="*/ 1571791 h 2288895"/>
                  <a:gd name="connsiteX69" fmla="*/ 1881742 w 2145028"/>
                  <a:gd name="connsiteY69" fmla="*/ 1462609 h 2288895"/>
                  <a:gd name="connsiteX70" fmla="*/ 1765736 w 2145028"/>
                  <a:gd name="connsiteY70" fmla="*/ 1455785 h 2288895"/>
                  <a:gd name="connsiteX71" fmla="*/ 1745264 w 2145028"/>
                  <a:gd name="connsiteY71" fmla="*/ 1414842 h 2288895"/>
                  <a:gd name="connsiteX72" fmla="*/ 1895389 w 2145028"/>
                  <a:gd name="connsiteY72" fmla="*/ 1189654 h 2288895"/>
                  <a:gd name="connsiteX73" fmla="*/ 1868094 w 2145028"/>
                  <a:gd name="connsiteY73" fmla="*/ 1046352 h 2288895"/>
                  <a:gd name="connsiteX74" fmla="*/ 1888566 w 2145028"/>
                  <a:gd name="connsiteY74" fmla="*/ 1019057 h 2288895"/>
                  <a:gd name="connsiteX75" fmla="*/ 2065986 w 2145028"/>
                  <a:gd name="connsiteY75" fmla="*/ 1019057 h 2288895"/>
                  <a:gd name="connsiteX76" fmla="*/ 2086458 w 2145028"/>
                  <a:gd name="connsiteY76" fmla="*/ 896227 h 2288895"/>
                  <a:gd name="connsiteX77" fmla="*/ 2052339 w 2145028"/>
                  <a:gd name="connsiteY77" fmla="*/ 862107 h 2288895"/>
                  <a:gd name="connsiteX78" fmla="*/ 2141049 w 2145028"/>
                  <a:gd name="connsiteY78" fmla="*/ 807516 h 2288895"/>
                  <a:gd name="connsiteX79" fmla="*/ 2127401 w 2145028"/>
                  <a:gd name="connsiteY79" fmla="*/ 725630 h 2288895"/>
                  <a:gd name="connsiteX80" fmla="*/ 2106930 w 2145028"/>
                  <a:gd name="connsiteY80" fmla="*/ 623272 h 2288895"/>
                  <a:gd name="connsiteX81" fmla="*/ 2072810 w 2145028"/>
                  <a:gd name="connsiteY81" fmla="*/ 555033 h 2288895"/>
                  <a:gd name="connsiteX82" fmla="*/ 1943157 w 2145028"/>
                  <a:gd name="connsiteY82" fmla="*/ 541385 h 2288895"/>
                  <a:gd name="connsiteX83" fmla="*/ 1861270 w 2145028"/>
                  <a:gd name="connsiteY83" fmla="*/ 582328 h 2288895"/>
                  <a:gd name="connsiteX84" fmla="*/ 1772560 w 2145028"/>
                  <a:gd name="connsiteY84" fmla="*/ 548209 h 2288895"/>
                  <a:gd name="connsiteX85" fmla="*/ 1601963 w 2145028"/>
                  <a:gd name="connsiteY85" fmla="*/ 575504 h 2288895"/>
                  <a:gd name="connsiteX86" fmla="*/ 1506428 w 2145028"/>
                  <a:gd name="connsiteY86" fmla="*/ 541385 h 2288895"/>
                  <a:gd name="connsiteX87" fmla="*/ 1547372 w 2145028"/>
                  <a:gd name="connsiteY87" fmla="*/ 493618 h 2288895"/>
                  <a:gd name="connsiteX88" fmla="*/ 1588315 w 2145028"/>
                  <a:gd name="connsiteY88" fmla="*/ 445851 h 2288895"/>
                  <a:gd name="connsiteX89" fmla="*/ 1539126 w 2145028"/>
                  <a:gd name="connsiteY89" fmla="*/ 379673 h 2288895"/>
                  <a:gd name="connsiteX90" fmla="*/ 1541684 w 2145028"/>
                  <a:gd name="connsiteY90" fmla="*/ 334892 h 2288895"/>
                  <a:gd name="connsiteX91" fmla="*/ 1588315 w 2145028"/>
                  <a:gd name="connsiteY91" fmla="*/ 275254 h 2288895"/>
                  <a:gd name="connsiteX92" fmla="*/ 1615610 w 2145028"/>
                  <a:gd name="connsiteY92" fmla="*/ 234310 h 2288895"/>
                  <a:gd name="connsiteX93" fmla="*/ 1690673 w 2145028"/>
                  <a:gd name="connsiteY93" fmla="*/ 220663 h 2288895"/>
                  <a:gd name="connsiteX94" fmla="*/ 1758912 w 2145028"/>
                  <a:gd name="connsiteY94" fmla="*/ 241134 h 2288895"/>
                  <a:gd name="connsiteX95" fmla="*/ 1772560 w 2145028"/>
                  <a:gd name="connsiteY95" fmla="*/ 213839 h 2288895"/>
                  <a:gd name="connsiteX96" fmla="*/ 1745264 w 2145028"/>
                  <a:gd name="connsiteY96" fmla="*/ 111480 h 2288895"/>
                  <a:gd name="connsiteX97" fmla="*/ 1717969 w 2145028"/>
                  <a:gd name="connsiteY97" fmla="*/ 97833 h 2288895"/>
                  <a:gd name="connsiteX98" fmla="*/ 1608786 w 2145028"/>
                  <a:gd name="connsiteY98" fmla="*/ 97833 h 2288895"/>
                  <a:gd name="connsiteX99" fmla="*/ 1533724 w 2145028"/>
                  <a:gd name="connsiteY99" fmla="*/ 56889 h 2288895"/>
                  <a:gd name="connsiteX100" fmla="*/ 1513252 w 2145028"/>
                  <a:gd name="connsiteY100" fmla="*/ 22770 h 2288895"/>
                  <a:gd name="connsiteX101" fmla="*/ 1458661 w 2145028"/>
                  <a:gd name="connsiteY101" fmla="*/ 9122 h 2288895"/>
                  <a:gd name="connsiteX102" fmla="*/ 1431366 w 2145028"/>
                  <a:gd name="connsiteY102" fmla="*/ 2298 h 2288895"/>
                  <a:gd name="connsiteX103" fmla="*/ 1410894 w 2145028"/>
                  <a:gd name="connsiteY103" fmla="*/ 2298 h 2288895"/>
                  <a:gd name="connsiteX104" fmla="*/ 1369951 w 2145028"/>
                  <a:gd name="connsiteY104" fmla="*/ 29594 h 2288895"/>
                  <a:gd name="connsiteX105" fmla="*/ 1349479 w 2145028"/>
                  <a:gd name="connsiteY105" fmla="*/ 70537 h 2288895"/>
                  <a:gd name="connsiteX106" fmla="*/ 1213001 w 2145028"/>
                  <a:gd name="connsiteY106" fmla="*/ 111480 h 2288895"/>
                  <a:gd name="connsiteX107" fmla="*/ 1028757 w 2145028"/>
                  <a:gd name="connsiteY107" fmla="*/ 138776 h 2288895"/>
                  <a:gd name="connsiteX108" fmla="*/ 935603 w 2145028"/>
                  <a:gd name="connsiteY108" fmla="*/ 133374 h 2288895"/>
                  <a:gd name="connsiteX109" fmla="*/ 878631 w 2145028"/>
                  <a:gd name="connsiteY109" fmla="*/ 104657 h 2288895"/>
                  <a:gd name="connsiteX110" fmla="*/ 789921 w 2145028"/>
                  <a:gd name="connsiteY110" fmla="*/ 179719 h 2288895"/>
                  <a:gd name="connsiteX111" fmla="*/ 741584 w 2145028"/>
                  <a:gd name="connsiteY111" fmla="*/ 213448 h 2288895"/>
                  <a:gd name="connsiteX112" fmla="*/ 701210 w 2145028"/>
                  <a:gd name="connsiteY112" fmla="*/ 217961 h 2288895"/>
                  <a:gd name="connsiteX0" fmla="*/ 701210 w 2145028"/>
                  <a:gd name="connsiteY0" fmla="*/ 217961 h 2288895"/>
                  <a:gd name="connsiteX1" fmla="*/ 615378 w 2145028"/>
                  <a:gd name="connsiteY1" fmla="*/ 187254 h 2288895"/>
                  <a:gd name="connsiteX2" fmla="*/ 537437 w 2145028"/>
                  <a:gd name="connsiteY2" fmla="*/ 125128 h 2288895"/>
                  <a:gd name="connsiteX3" fmla="*/ 496494 w 2145028"/>
                  <a:gd name="connsiteY3" fmla="*/ 97833 h 2288895"/>
                  <a:gd name="connsiteX4" fmla="*/ 508222 w 2145028"/>
                  <a:gd name="connsiteY4" fmla="*/ 142010 h 2288895"/>
                  <a:gd name="connsiteX5" fmla="*/ 494752 w 2145028"/>
                  <a:gd name="connsiteY5" fmla="*/ 229868 h 2288895"/>
                  <a:gd name="connsiteX6" fmla="*/ 435079 w 2145028"/>
                  <a:gd name="connsiteY6" fmla="*/ 302549 h 2288895"/>
                  <a:gd name="connsiteX7" fmla="*/ 448727 w 2145028"/>
                  <a:gd name="connsiteY7" fmla="*/ 343492 h 2288895"/>
                  <a:gd name="connsiteX8" fmla="*/ 398684 w 2145028"/>
                  <a:gd name="connsiteY8" fmla="*/ 384898 h 2288895"/>
                  <a:gd name="connsiteX9" fmla="*/ 360016 w 2145028"/>
                  <a:gd name="connsiteY9" fmla="*/ 391260 h 2288895"/>
                  <a:gd name="connsiteX10" fmla="*/ 346297 w 2145028"/>
                  <a:gd name="connsiteY10" fmla="*/ 415854 h 2288895"/>
                  <a:gd name="connsiteX11" fmla="*/ 350491 w 2145028"/>
                  <a:gd name="connsiteY11" fmla="*/ 443470 h 2288895"/>
                  <a:gd name="connsiteX12" fmla="*/ 360016 w 2145028"/>
                  <a:gd name="connsiteY12" fmla="*/ 486794 h 2288895"/>
                  <a:gd name="connsiteX13" fmla="*/ 441903 w 2145028"/>
                  <a:gd name="connsiteY13" fmla="*/ 486794 h 2288895"/>
                  <a:gd name="connsiteX14" fmla="*/ 476022 w 2145028"/>
                  <a:gd name="connsiteY14" fmla="*/ 507266 h 2288895"/>
                  <a:gd name="connsiteX15" fmla="*/ 482846 w 2145028"/>
                  <a:gd name="connsiteY15" fmla="*/ 548209 h 2288895"/>
                  <a:gd name="connsiteX16" fmla="*/ 441903 w 2145028"/>
                  <a:gd name="connsiteY16" fmla="*/ 575504 h 2288895"/>
                  <a:gd name="connsiteX17" fmla="*/ 407784 w 2145028"/>
                  <a:gd name="connsiteY17" fmla="*/ 616448 h 2288895"/>
                  <a:gd name="connsiteX18" fmla="*/ 407784 w 2145028"/>
                  <a:gd name="connsiteY18" fmla="*/ 705158 h 2288895"/>
                  <a:gd name="connsiteX19" fmla="*/ 400960 w 2145028"/>
                  <a:gd name="connsiteY19" fmla="*/ 752925 h 2288895"/>
                  <a:gd name="connsiteX20" fmla="*/ 319073 w 2145028"/>
                  <a:gd name="connsiteY20" fmla="*/ 759749 h 2288895"/>
                  <a:gd name="connsiteX21" fmla="*/ 251047 w 2145028"/>
                  <a:gd name="connsiteY21" fmla="*/ 751610 h 2288895"/>
                  <a:gd name="connsiteX22" fmla="*/ 155300 w 2145028"/>
                  <a:gd name="connsiteY22" fmla="*/ 752925 h 2288895"/>
                  <a:gd name="connsiteX23" fmla="*/ 122459 w 2145028"/>
                  <a:gd name="connsiteY23" fmla="*/ 744467 h 2288895"/>
                  <a:gd name="connsiteX24" fmla="*/ 32470 w 2145028"/>
                  <a:gd name="connsiteY24" fmla="*/ 752925 h 2288895"/>
                  <a:gd name="connsiteX25" fmla="*/ 3398 w 2145028"/>
                  <a:gd name="connsiteY25" fmla="*/ 749229 h 2288895"/>
                  <a:gd name="connsiteX26" fmla="*/ 1016 w 2145028"/>
                  <a:gd name="connsiteY26" fmla="*/ 794473 h 2288895"/>
                  <a:gd name="connsiteX27" fmla="*/ 5175 w 2145028"/>
                  <a:gd name="connsiteY27" fmla="*/ 862107 h 2288895"/>
                  <a:gd name="connsiteX28" fmla="*/ 32470 w 2145028"/>
                  <a:gd name="connsiteY28" fmla="*/ 909875 h 2288895"/>
                  <a:gd name="connsiteX29" fmla="*/ 81978 w 2145028"/>
                  <a:gd name="connsiteY29" fmla="*/ 913535 h 2288895"/>
                  <a:gd name="connsiteX30" fmla="*/ 134828 w 2145028"/>
                  <a:gd name="connsiteY30" fmla="*/ 896227 h 2288895"/>
                  <a:gd name="connsiteX31" fmla="*/ 200046 w 2145028"/>
                  <a:gd name="connsiteY31" fmla="*/ 969868 h 2288895"/>
                  <a:gd name="connsiteX32" fmla="*/ 237186 w 2145028"/>
                  <a:gd name="connsiteY32" fmla="*/ 1080472 h 2288895"/>
                  <a:gd name="connsiteX33" fmla="*/ 319073 w 2145028"/>
                  <a:gd name="connsiteY33" fmla="*/ 1066824 h 2288895"/>
                  <a:gd name="connsiteX34" fmla="*/ 341534 w 2145028"/>
                  <a:gd name="connsiteY34" fmla="*/ 1061173 h 2288895"/>
                  <a:gd name="connsiteX35" fmla="*/ 339545 w 2145028"/>
                  <a:gd name="connsiteY35" fmla="*/ 1100943 h 2288895"/>
                  <a:gd name="connsiteX36" fmla="*/ 312249 w 2145028"/>
                  <a:gd name="connsiteY36" fmla="*/ 1237421 h 2288895"/>
                  <a:gd name="connsiteX37" fmla="*/ 416668 w 2145028"/>
                  <a:gd name="connsiteY37" fmla="*/ 1338037 h 2288895"/>
                  <a:gd name="connsiteX38" fmla="*/ 536797 w 2145028"/>
                  <a:gd name="connsiteY38" fmla="*/ 1373117 h 2288895"/>
                  <a:gd name="connsiteX39" fmla="*/ 646619 w 2145028"/>
                  <a:gd name="connsiteY39" fmla="*/ 1410719 h 2288895"/>
                  <a:gd name="connsiteX40" fmla="*/ 679672 w 2145028"/>
                  <a:gd name="connsiteY40" fmla="*/ 1430267 h 2288895"/>
                  <a:gd name="connsiteX41" fmla="*/ 687563 w 2145028"/>
                  <a:gd name="connsiteY41" fmla="*/ 1448961 h 2288895"/>
                  <a:gd name="connsiteX42" fmla="*/ 665384 w 2145028"/>
                  <a:gd name="connsiteY42" fmla="*/ 1468367 h 2288895"/>
                  <a:gd name="connsiteX43" fmla="*/ 592028 w 2145028"/>
                  <a:gd name="connsiteY43" fmla="*/ 1599086 h 2288895"/>
                  <a:gd name="connsiteX44" fmla="*/ 544261 w 2145028"/>
                  <a:gd name="connsiteY44" fmla="*/ 1721916 h 2288895"/>
                  <a:gd name="connsiteX45" fmla="*/ 598852 w 2145028"/>
                  <a:gd name="connsiteY45" fmla="*/ 1851570 h 2288895"/>
                  <a:gd name="connsiteX46" fmla="*/ 632972 w 2145028"/>
                  <a:gd name="connsiteY46" fmla="*/ 1947104 h 2288895"/>
                  <a:gd name="connsiteX47" fmla="*/ 646619 w 2145028"/>
                  <a:gd name="connsiteY47" fmla="*/ 2015343 h 2288895"/>
                  <a:gd name="connsiteX48" fmla="*/ 748978 w 2145028"/>
                  <a:gd name="connsiteY48" fmla="*/ 2110878 h 2288895"/>
                  <a:gd name="connsiteX49" fmla="*/ 789921 w 2145028"/>
                  <a:gd name="connsiteY49" fmla="*/ 2158645 h 2288895"/>
                  <a:gd name="connsiteX50" fmla="*/ 830864 w 2145028"/>
                  <a:gd name="connsiteY50" fmla="*/ 2220060 h 2288895"/>
                  <a:gd name="connsiteX51" fmla="*/ 878631 w 2145028"/>
                  <a:gd name="connsiteY51" fmla="*/ 2288298 h 2288895"/>
                  <a:gd name="connsiteX52" fmla="*/ 919575 w 2145028"/>
                  <a:gd name="connsiteY52" fmla="*/ 2179116 h 2288895"/>
                  <a:gd name="connsiteX53" fmla="*/ 940046 w 2145028"/>
                  <a:gd name="connsiteY53" fmla="*/ 2117701 h 2288895"/>
                  <a:gd name="connsiteX54" fmla="*/ 1056052 w 2145028"/>
                  <a:gd name="connsiteY54" fmla="*/ 2015343 h 2288895"/>
                  <a:gd name="connsiteX55" fmla="*/ 1076524 w 2145028"/>
                  <a:gd name="connsiteY55" fmla="*/ 2015343 h 2288895"/>
                  <a:gd name="connsiteX56" fmla="*/ 1083348 w 2145028"/>
                  <a:gd name="connsiteY56" fmla="*/ 2076758 h 2288895"/>
                  <a:gd name="connsiteX57" fmla="*/ 1267592 w 2145028"/>
                  <a:gd name="connsiteY57" fmla="*/ 2185940 h 2288895"/>
                  <a:gd name="connsiteX58" fmla="*/ 1322184 w 2145028"/>
                  <a:gd name="connsiteY58" fmla="*/ 2192764 h 2288895"/>
                  <a:gd name="connsiteX59" fmla="*/ 1349479 w 2145028"/>
                  <a:gd name="connsiteY59" fmla="*/ 2124525 h 2288895"/>
                  <a:gd name="connsiteX60" fmla="*/ 1369951 w 2145028"/>
                  <a:gd name="connsiteY60" fmla="*/ 2028991 h 2288895"/>
                  <a:gd name="connsiteX61" fmla="*/ 1376775 w 2145028"/>
                  <a:gd name="connsiteY61" fmla="*/ 1974400 h 2288895"/>
                  <a:gd name="connsiteX62" fmla="*/ 1247121 w 2145028"/>
                  <a:gd name="connsiteY62" fmla="*/ 1974400 h 2288895"/>
                  <a:gd name="connsiteX63" fmla="*/ 1226649 w 2145028"/>
                  <a:gd name="connsiteY63" fmla="*/ 1940280 h 2288895"/>
                  <a:gd name="connsiteX64" fmla="*/ 1438189 w 2145028"/>
                  <a:gd name="connsiteY64" fmla="*/ 1912985 h 2288895"/>
                  <a:gd name="connsiteX65" fmla="*/ 1588315 w 2145028"/>
                  <a:gd name="connsiteY65" fmla="*/ 2008519 h 2288895"/>
                  <a:gd name="connsiteX66" fmla="*/ 1649730 w 2145028"/>
                  <a:gd name="connsiteY66" fmla="*/ 2022167 h 2288895"/>
                  <a:gd name="connsiteX67" fmla="*/ 1690673 w 2145028"/>
                  <a:gd name="connsiteY67" fmla="*/ 1933457 h 2288895"/>
                  <a:gd name="connsiteX68" fmla="*/ 1895389 w 2145028"/>
                  <a:gd name="connsiteY68" fmla="*/ 1687797 h 2288895"/>
                  <a:gd name="connsiteX69" fmla="*/ 1888566 w 2145028"/>
                  <a:gd name="connsiteY69" fmla="*/ 1571791 h 2288895"/>
                  <a:gd name="connsiteX70" fmla="*/ 1881742 w 2145028"/>
                  <a:gd name="connsiteY70" fmla="*/ 1462609 h 2288895"/>
                  <a:gd name="connsiteX71" fmla="*/ 1765736 w 2145028"/>
                  <a:gd name="connsiteY71" fmla="*/ 1455785 h 2288895"/>
                  <a:gd name="connsiteX72" fmla="*/ 1745264 w 2145028"/>
                  <a:gd name="connsiteY72" fmla="*/ 1414842 h 2288895"/>
                  <a:gd name="connsiteX73" fmla="*/ 1895389 w 2145028"/>
                  <a:gd name="connsiteY73" fmla="*/ 1189654 h 2288895"/>
                  <a:gd name="connsiteX74" fmla="*/ 1868094 w 2145028"/>
                  <a:gd name="connsiteY74" fmla="*/ 1046352 h 2288895"/>
                  <a:gd name="connsiteX75" fmla="*/ 1888566 w 2145028"/>
                  <a:gd name="connsiteY75" fmla="*/ 1019057 h 2288895"/>
                  <a:gd name="connsiteX76" fmla="*/ 2065986 w 2145028"/>
                  <a:gd name="connsiteY76" fmla="*/ 1019057 h 2288895"/>
                  <a:gd name="connsiteX77" fmla="*/ 2086458 w 2145028"/>
                  <a:gd name="connsiteY77" fmla="*/ 896227 h 2288895"/>
                  <a:gd name="connsiteX78" fmla="*/ 2052339 w 2145028"/>
                  <a:gd name="connsiteY78" fmla="*/ 862107 h 2288895"/>
                  <a:gd name="connsiteX79" fmla="*/ 2141049 w 2145028"/>
                  <a:gd name="connsiteY79" fmla="*/ 807516 h 2288895"/>
                  <a:gd name="connsiteX80" fmla="*/ 2127401 w 2145028"/>
                  <a:gd name="connsiteY80" fmla="*/ 725630 h 2288895"/>
                  <a:gd name="connsiteX81" fmla="*/ 2106930 w 2145028"/>
                  <a:gd name="connsiteY81" fmla="*/ 623272 h 2288895"/>
                  <a:gd name="connsiteX82" fmla="*/ 2072810 w 2145028"/>
                  <a:gd name="connsiteY82" fmla="*/ 555033 h 2288895"/>
                  <a:gd name="connsiteX83" fmla="*/ 1943157 w 2145028"/>
                  <a:gd name="connsiteY83" fmla="*/ 541385 h 2288895"/>
                  <a:gd name="connsiteX84" fmla="*/ 1861270 w 2145028"/>
                  <a:gd name="connsiteY84" fmla="*/ 582328 h 2288895"/>
                  <a:gd name="connsiteX85" fmla="*/ 1772560 w 2145028"/>
                  <a:gd name="connsiteY85" fmla="*/ 548209 h 2288895"/>
                  <a:gd name="connsiteX86" fmla="*/ 1601963 w 2145028"/>
                  <a:gd name="connsiteY86" fmla="*/ 575504 h 2288895"/>
                  <a:gd name="connsiteX87" fmla="*/ 1506428 w 2145028"/>
                  <a:gd name="connsiteY87" fmla="*/ 541385 h 2288895"/>
                  <a:gd name="connsiteX88" fmla="*/ 1547372 w 2145028"/>
                  <a:gd name="connsiteY88" fmla="*/ 493618 h 2288895"/>
                  <a:gd name="connsiteX89" fmla="*/ 1588315 w 2145028"/>
                  <a:gd name="connsiteY89" fmla="*/ 445851 h 2288895"/>
                  <a:gd name="connsiteX90" fmla="*/ 1539126 w 2145028"/>
                  <a:gd name="connsiteY90" fmla="*/ 379673 h 2288895"/>
                  <a:gd name="connsiteX91" fmla="*/ 1541684 w 2145028"/>
                  <a:gd name="connsiteY91" fmla="*/ 334892 h 2288895"/>
                  <a:gd name="connsiteX92" fmla="*/ 1588315 w 2145028"/>
                  <a:gd name="connsiteY92" fmla="*/ 275254 h 2288895"/>
                  <a:gd name="connsiteX93" fmla="*/ 1615610 w 2145028"/>
                  <a:gd name="connsiteY93" fmla="*/ 234310 h 2288895"/>
                  <a:gd name="connsiteX94" fmla="*/ 1690673 w 2145028"/>
                  <a:gd name="connsiteY94" fmla="*/ 220663 h 2288895"/>
                  <a:gd name="connsiteX95" fmla="*/ 1758912 w 2145028"/>
                  <a:gd name="connsiteY95" fmla="*/ 241134 h 2288895"/>
                  <a:gd name="connsiteX96" fmla="*/ 1772560 w 2145028"/>
                  <a:gd name="connsiteY96" fmla="*/ 213839 h 2288895"/>
                  <a:gd name="connsiteX97" fmla="*/ 1745264 w 2145028"/>
                  <a:gd name="connsiteY97" fmla="*/ 111480 h 2288895"/>
                  <a:gd name="connsiteX98" fmla="*/ 1717969 w 2145028"/>
                  <a:gd name="connsiteY98" fmla="*/ 97833 h 2288895"/>
                  <a:gd name="connsiteX99" fmla="*/ 1608786 w 2145028"/>
                  <a:gd name="connsiteY99" fmla="*/ 97833 h 2288895"/>
                  <a:gd name="connsiteX100" fmla="*/ 1533724 w 2145028"/>
                  <a:gd name="connsiteY100" fmla="*/ 56889 h 2288895"/>
                  <a:gd name="connsiteX101" fmla="*/ 1513252 w 2145028"/>
                  <a:gd name="connsiteY101" fmla="*/ 22770 h 2288895"/>
                  <a:gd name="connsiteX102" fmla="*/ 1458661 w 2145028"/>
                  <a:gd name="connsiteY102" fmla="*/ 9122 h 2288895"/>
                  <a:gd name="connsiteX103" fmla="*/ 1431366 w 2145028"/>
                  <a:gd name="connsiteY103" fmla="*/ 2298 h 2288895"/>
                  <a:gd name="connsiteX104" fmla="*/ 1410894 w 2145028"/>
                  <a:gd name="connsiteY104" fmla="*/ 2298 h 2288895"/>
                  <a:gd name="connsiteX105" fmla="*/ 1369951 w 2145028"/>
                  <a:gd name="connsiteY105" fmla="*/ 29594 h 2288895"/>
                  <a:gd name="connsiteX106" fmla="*/ 1349479 w 2145028"/>
                  <a:gd name="connsiteY106" fmla="*/ 70537 h 2288895"/>
                  <a:gd name="connsiteX107" fmla="*/ 1213001 w 2145028"/>
                  <a:gd name="connsiteY107" fmla="*/ 111480 h 2288895"/>
                  <a:gd name="connsiteX108" fmla="*/ 1028757 w 2145028"/>
                  <a:gd name="connsiteY108" fmla="*/ 138776 h 2288895"/>
                  <a:gd name="connsiteX109" fmla="*/ 935603 w 2145028"/>
                  <a:gd name="connsiteY109" fmla="*/ 133374 h 2288895"/>
                  <a:gd name="connsiteX110" fmla="*/ 878631 w 2145028"/>
                  <a:gd name="connsiteY110" fmla="*/ 104657 h 2288895"/>
                  <a:gd name="connsiteX111" fmla="*/ 789921 w 2145028"/>
                  <a:gd name="connsiteY111" fmla="*/ 179719 h 2288895"/>
                  <a:gd name="connsiteX112" fmla="*/ 741584 w 2145028"/>
                  <a:gd name="connsiteY112" fmla="*/ 213448 h 2288895"/>
                  <a:gd name="connsiteX113" fmla="*/ 701210 w 2145028"/>
                  <a:gd name="connsiteY113" fmla="*/ 217961 h 2288895"/>
                  <a:gd name="connsiteX0" fmla="*/ 701210 w 2145028"/>
                  <a:gd name="connsiteY0" fmla="*/ 217674 h 2288608"/>
                  <a:gd name="connsiteX1" fmla="*/ 615378 w 2145028"/>
                  <a:gd name="connsiteY1" fmla="*/ 186967 h 2288608"/>
                  <a:gd name="connsiteX2" fmla="*/ 537437 w 2145028"/>
                  <a:gd name="connsiteY2" fmla="*/ 124841 h 2288608"/>
                  <a:gd name="connsiteX3" fmla="*/ 496494 w 2145028"/>
                  <a:gd name="connsiteY3" fmla="*/ 97546 h 2288608"/>
                  <a:gd name="connsiteX4" fmla="*/ 508222 w 2145028"/>
                  <a:gd name="connsiteY4" fmla="*/ 141723 h 2288608"/>
                  <a:gd name="connsiteX5" fmla="*/ 494752 w 2145028"/>
                  <a:gd name="connsiteY5" fmla="*/ 229581 h 2288608"/>
                  <a:gd name="connsiteX6" fmla="*/ 435079 w 2145028"/>
                  <a:gd name="connsiteY6" fmla="*/ 302262 h 2288608"/>
                  <a:gd name="connsiteX7" fmla="*/ 448727 w 2145028"/>
                  <a:gd name="connsiteY7" fmla="*/ 343205 h 2288608"/>
                  <a:gd name="connsiteX8" fmla="*/ 398684 w 2145028"/>
                  <a:gd name="connsiteY8" fmla="*/ 384611 h 2288608"/>
                  <a:gd name="connsiteX9" fmla="*/ 360016 w 2145028"/>
                  <a:gd name="connsiteY9" fmla="*/ 390973 h 2288608"/>
                  <a:gd name="connsiteX10" fmla="*/ 346297 w 2145028"/>
                  <a:gd name="connsiteY10" fmla="*/ 415567 h 2288608"/>
                  <a:gd name="connsiteX11" fmla="*/ 350491 w 2145028"/>
                  <a:gd name="connsiteY11" fmla="*/ 443183 h 2288608"/>
                  <a:gd name="connsiteX12" fmla="*/ 360016 w 2145028"/>
                  <a:gd name="connsiteY12" fmla="*/ 486507 h 2288608"/>
                  <a:gd name="connsiteX13" fmla="*/ 441903 w 2145028"/>
                  <a:gd name="connsiteY13" fmla="*/ 486507 h 2288608"/>
                  <a:gd name="connsiteX14" fmla="*/ 476022 w 2145028"/>
                  <a:gd name="connsiteY14" fmla="*/ 506979 h 2288608"/>
                  <a:gd name="connsiteX15" fmla="*/ 482846 w 2145028"/>
                  <a:gd name="connsiteY15" fmla="*/ 547922 h 2288608"/>
                  <a:gd name="connsiteX16" fmla="*/ 441903 w 2145028"/>
                  <a:gd name="connsiteY16" fmla="*/ 575217 h 2288608"/>
                  <a:gd name="connsiteX17" fmla="*/ 407784 w 2145028"/>
                  <a:gd name="connsiteY17" fmla="*/ 616161 h 2288608"/>
                  <a:gd name="connsiteX18" fmla="*/ 407784 w 2145028"/>
                  <a:gd name="connsiteY18" fmla="*/ 704871 h 2288608"/>
                  <a:gd name="connsiteX19" fmla="*/ 400960 w 2145028"/>
                  <a:gd name="connsiteY19" fmla="*/ 752638 h 2288608"/>
                  <a:gd name="connsiteX20" fmla="*/ 319073 w 2145028"/>
                  <a:gd name="connsiteY20" fmla="*/ 759462 h 2288608"/>
                  <a:gd name="connsiteX21" fmla="*/ 251047 w 2145028"/>
                  <a:gd name="connsiteY21" fmla="*/ 751323 h 2288608"/>
                  <a:gd name="connsiteX22" fmla="*/ 155300 w 2145028"/>
                  <a:gd name="connsiteY22" fmla="*/ 752638 h 2288608"/>
                  <a:gd name="connsiteX23" fmla="*/ 122459 w 2145028"/>
                  <a:gd name="connsiteY23" fmla="*/ 744180 h 2288608"/>
                  <a:gd name="connsiteX24" fmla="*/ 32470 w 2145028"/>
                  <a:gd name="connsiteY24" fmla="*/ 752638 h 2288608"/>
                  <a:gd name="connsiteX25" fmla="*/ 3398 w 2145028"/>
                  <a:gd name="connsiteY25" fmla="*/ 748942 h 2288608"/>
                  <a:gd name="connsiteX26" fmla="*/ 1016 w 2145028"/>
                  <a:gd name="connsiteY26" fmla="*/ 794186 h 2288608"/>
                  <a:gd name="connsiteX27" fmla="*/ 5175 w 2145028"/>
                  <a:gd name="connsiteY27" fmla="*/ 861820 h 2288608"/>
                  <a:gd name="connsiteX28" fmla="*/ 32470 w 2145028"/>
                  <a:gd name="connsiteY28" fmla="*/ 909588 h 2288608"/>
                  <a:gd name="connsiteX29" fmla="*/ 81978 w 2145028"/>
                  <a:gd name="connsiteY29" fmla="*/ 913248 h 2288608"/>
                  <a:gd name="connsiteX30" fmla="*/ 134828 w 2145028"/>
                  <a:gd name="connsiteY30" fmla="*/ 895940 h 2288608"/>
                  <a:gd name="connsiteX31" fmla="*/ 200046 w 2145028"/>
                  <a:gd name="connsiteY31" fmla="*/ 969581 h 2288608"/>
                  <a:gd name="connsiteX32" fmla="*/ 237186 w 2145028"/>
                  <a:gd name="connsiteY32" fmla="*/ 1080185 h 2288608"/>
                  <a:gd name="connsiteX33" fmla="*/ 319073 w 2145028"/>
                  <a:gd name="connsiteY33" fmla="*/ 1066537 h 2288608"/>
                  <a:gd name="connsiteX34" fmla="*/ 341534 w 2145028"/>
                  <a:gd name="connsiteY34" fmla="*/ 1060886 h 2288608"/>
                  <a:gd name="connsiteX35" fmla="*/ 339545 w 2145028"/>
                  <a:gd name="connsiteY35" fmla="*/ 1100656 h 2288608"/>
                  <a:gd name="connsiteX36" fmla="*/ 312249 w 2145028"/>
                  <a:gd name="connsiteY36" fmla="*/ 1237134 h 2288608"/>
                  <a:gd name="connsiteX37" fmla="*/ 416668 w 2145028"/>
                  <a:gd name="connsiteY37" fmla="*/ 1337750 h 2288608"/>
                  <a:gd name="connsiteX38" fmla="*/ 536797 w 2145028"/>
                  <a:gd name="connsiteY38" fmla="*/ 1372830 h 2288608"/>
                  <a:gd name="connsiteX39" fmla="*/ 646619 w 2145028"/>
                  <a:gd name="connsiteY39" fmla="*/ 1410432 h 2288608"/>
                  <a:gd name="connsiteX40" fmla="*/ 679672 w 2145028"/>
                  <a:gd name="connsiteY40" fmla="*/ 1429980 h 2288608"/>
                  <a:gd name="connsiteX41" fmla="*/ 687563 w 2145028"/>
                  <a:gd name="connsiteY41" fmla="*/ 1448674 h 2288608"/>
                  <a:gd name="connsiteX42" fmla="*/ 665384 w 2145028"/>
                  <a:gd name="connsiteY42" fmla="*/ 1468080 h 2288608"/>
                  <a:gd name="connsiteX43" fmla="*/ 592028 w 2145028"/>
                  <a:gd name="connsiteY43" fmla="*/ 1598799 h 2288608"/>
                  <a:gd name="connsiteX44" fmla="*/ 544261 w 2145028"/>
                  <a:gd name="connsiteY44" fmla="*/ 1721629 h 2288608"/>
                  <a:gd name="connsiteX45" fmla="*/ 598852 w 2145028"/>
                  <a:gd name="connsiteY45" fmla="*/ 1851283 h 2288608"/>
                  <a:gd name="connsiteX46" fmla="*/ 632972 w 2145028"/>
                  <a:gd name="connsiteY46" fmla="*/ 1946817 h 2288608"/>
                  <a:gd name="connsiteX47" fmla="*/ 646619 w 2145028"/>
                  <a:gd name="connsiteY47" fmla="*/ 2015056 h 2288608"/>
                  <a:gd name="connsiteX48" fmla="*/ 748978 w 2145028"/>
                  <a:gd name="connsiteY48" fmla="*/ 2110591 h 2288608"/>
                  <a:gd name="connsiteX49" fmla="*/ 789921 w 2145028"/>
                  <a:gd name="connsiteY49" fmla="*/ 2158358 h 2288608"/>
                  <a:gd name="connsiteX50" fmla="*/ 830864 w 2145028"/>
                  <a:gd name="connsiteY50" fmla="*/ 2219773 h 2288608"/>
                  <a:gd name="connsiteX51" fmla="*/ 878631 w 2145028"/>
                  <a:gd name="connsiteY51" fmla="*/ 2288011 h 2288608"/>
                  <a:gd name="connsiteX52" fmla="*/ 919575 w 2145028"/>
                  <a:gd name="connsiteY52" fmla="*/ 2178829 h 2288608"/>
                  <a:gd name="connsiteX53" fmla="*/ 940046 w 2145028"/>
                  <a:gd name="connsiteY53" fmla="*/ 2117414 h 2288608"/>
                  <a:gd name="connsiteX54" fmla="*/ 1056052 w 2145028"/>
                  <a:gd name="connsiteY54" fmla="*/ 2015056 h 2288608"/>
                  <a:gd name="connsiteX55" fmla="*/ 1076524 w 2145028"/>
                  <a:gd name="connsiteY55" fmla="*/ 2015056 h 2288608"/>
                  <a:gd name="connsiteX56" fmla="*/ 1083348 w 2145028"/>
                  <a:gd name="connsiteY56" fmla="*/ 2076471 h 2288608"/>
                  <a:gd name="connsiteX57" fmla="*/ 1267592 w 2145028"/>
                  <a:gd name="connsiteY57" fmla="*/ 2185653 h 2288608"/>
                  <a:gd name="connsiteX58" fmla="*/ 1322184 w 2145028"/>
                  <a:gd name="connsiteY58" fmla="*/ 2192477 h 2288608"/>
                  <a:gd name="connsiteX59" fmla="*/ 1349479 w 2145028"/>
                  <a:gd name="connsiteY59" fmla="*/ 2124238 h 2288608"/>
                  <a:gd name="connsiteX60" fmla="*/ 1369951 w 2145028"/>
                  <a:gd name="connsiteY60" fmla="*/ 2028704 h 2288608"/>
                  <a:gd name="connsiteX61" fmla="*/ 1376775 w 2145028"/>
                  <a:gd name="connsiteY61" fmla="*/ 1974113 h 2288608"/>
                  <a:gd name="connsiteX62" fmla="*/ 1247121 w 2145028"/>
                  <a:gd name="connsiteY62" fmla="*/ 1974113 h 2288608"/>
                  <a:gd name="connsiteX63" fmla="*/ 1226649 w 2145028"/>
                  <a:gd name="connsiteY63" fmla="*/ 1939993 h 2288608"/>
                  <a:gd name="connsiteX64" fmla="*/ 1438189 w 2145028"/>
                  <a:gd name="connsiteY64" fmla="*/ 1912698 h 2288608"/>
                  <a:gd name="connsiteX65" fmla="*/ 1588315 w 2145028"/>
                  <a:gd name="connsiteY65" fmla="*/ 2008232 h 2288608"/>
                  <a:gd name="connsiteX66" fmla="*/ 1649730 w 2145028"/>
                  <a:gd name="connsiteY66" fmla="*/ 2021880 h 2288608"/>
                  <a:gd name="connsiteX67" fmla="*/ 1690673 w 2145028"/>
                  <a:gd name="connsiteY67" fmla="*/ 1933170 h 2288608"/>
                  <a:gd name="connsiteX68" fmla="*/ 1895389 w 2145028"/>
                  <a:gd name="connsiteY68" fmla="*/ 1687510 h 2288608"/>
                  <a:gd name="connsiteX69" fmla="*/ 1888566 w 2145028"/>
                  <a:gd name="connsiteY69" fmla="*/ 1571504 h 2288608"/>
                  <a:gd name="connsiteX70" fmla="*/ 1881742 w 2145028"/>
                  <a:gd name="connsiteY70" fmla="*/ 1462322 h 2288608"/>
                  <a:gd name="connsiteX71" fmla="*/ 1765736 w 2145028"/>
                  <a:gd name="connsiteY71" fmla="*/ 1455498 h 2288608"/>
                  <a:gd name="connsiteX72" fmla="*/ 1745264 w 2145028"/>
                  <a:gd name="connsiteY72" fmla="*/ 1414555 h 2288608"/>
                  <a:gd name="connsiteX73" fmla="*/ 1895389 w 2145028"/>
                  <a:gd name="connsiteY73" fmla="*/ 1189367 h 2288608"/>
                  <a:gd name="connsiteX74" fmla="*/ 1868094 w 2145028"/>
                  <a:gd name="connsiteY74" fmla="*/ 1046065 h 2288608"/>
                  <a:gd name="connsiteX75" fmla="*/ 1888566 w 2145028"/>
                  <a:gd name="connsiteY75" fmla="*/ 1018770 h 2288608"/>
                  <a:gd name="connsiteX76" fmla="*/ 2065986 w 2145028"/>
                  <a:gd name="connsiteY76" fmla="*/ 1018770 h 2288608"/>
                  <a:gd name="connsiteX77" fmla="*/ 2086458 w 2145028"/>
                  <a:gd name="connsiteY77" fmla="*/ 895940 h 2288608"/>
                  <a:gd name="connsiteX78" fmla="*/ 2052339 w 2145028"/>
                  <a:gd name="connsiteY78" fmla="*/ 861820 h 2288608"/>
                  <a:gd name="connsiteX79" fmla="*/ 2141049 w 2145028"/>
                  <a:gd name="connsiteY79" fmla="*/ 807229 h 2288608"/>
                  <a:gd name="connsiteX80" fmla="*/ 2127401 w 2145028"/>
                  <a:gd name="connsiteY80" fmla="*/ 725343 h 2288608"/>
                  <a:gd name="connsiteX81" fmla="*/ 2106930 w 2145028"/>
                  <a:gd name="connsiteY81" fmla="*/ 622985 h 2288608"/>
                  <a:gd name="connsiteX82" fmla="*/ 2072810 w 2145028"/>
                  <a:gd name="connsiteY82" fmla="*/ 554746 h 2288608"/>
                  <a:gd name="connsiteX83" fmla="*/ 1943157 w 2145028"/>
                  <a:gd name="connsiteY83" fmla="*/ 541098 h 2288608"/>
                  <a:gd name="connsiteX84" fmla="*/ 1861270 w 2145028"/>
                  <a:gd name="connsiteY84" fmla="*/ 582041 h 2288608"/>
                  <a:gd name="connsiteX85" fmla="*/ 1772560 w 2145028"/>
                  <a:gd name="connsiteY85" fmla="*/ 547922 h 2288608"/>
                  <a:gd name="connsiteX86" fmla="*/ 1601963 w 2145028"/>
                  <a:gd name="connsiteY86" fmla="*/ 575217 h 2288608"/>
                  <a:gd name="connsiteX87" fmla="*/ 1506428 w 2145028"/>
                  <a:gd name="connsiteY87" fmla="*/ 541098 h 2288608"/>
                  <a:gd name="connsiteX88" fmla="*/ 1547372 w 2145028"/>
                  <a:gd name="connsiteY88" fmla="*/ 493331 h 2288608"/>
                  <a:gd name="connsiteX89" fmla="*/ 1588315 w 2145028"/>
                  <a:gd name="connsiteY89" fmla="*/ 445564 h 2288608"/>
                  <a:gd name="connsiteX90" fmla="*/ 1539126 w 2145028"/>
                  <a:gd name="connsiteY90" fmla="*/ 379386 h 2288608"/>
                  <a:gd name="connsiteX91" fmla="*/ 1541684 w 2145028"/>
                  <a:gd name="connsiteY91" fmla="*/ 334605 h 2288608"/>
                  <a:gd name="connsiteX92" fmla="*/ 1588315 w 2145028"/>
                  <a:gd name="connsiteY92" fmla="*/ 274967 h 2288608"/>
                  <a:gd name="connsiteX93" fmla="*/ 1615610 w 2145028"/>
                  <a:gd name="connsiteY93" fmla="*/ 234023 h 2288608"/>
                  <a:gd name="connsiteX94" fmla="*/ 1690673 w 2145028"/>
                  <a:gd name="connsiteY94" fmla="*/ 220376 h 2288608"/>
                  <a:gd name="connsiteX95" fmla="*/ 1758912 w 2145028"/>
                  <a:gd name="connsiteY95" fmla="*/ 240847 h 2288608"/>
                  <a:gd name="connsiteX96" fmla="*/ 1772560 w 2145028"/>
                  <a:gd name="connsiteY96" fmla="*/ 213552 h 2288608"/>
                  <a:gd name="connsiteX97" fmla="*/ 1745264 w 2145028"/>
                  <a:gd name="connsiteY97" fmla="*/ 111193 h 2288608"/>
                  <a:gd name="connsiteX98" fmla="*/ 1717969 w 2145028"/>
                  <a:gd name="connsiteY98" fmla="*/ 97546 h 2288608"/>
                  <a:gd name="connsiteX99" fmla="*/ 1608786 w 2145028"/>
                  <a:gd name="connsiteY99" fmla="*/ 97546 h 2288608"/>
                  <a:gd name="connsiteX100" fmla="*/ 1533724 w 2145028"/>
                  <a:gd name="connsiteY100" fmla="*/ 56602 h 2288608"/>
                  <a:gd name="connsiteX101" fmla="*/ 1513252 w 2145028"/>
                  <a:gd name="connsiteY101" fmla="*/ 22483 h 2288608"/>
                  <a:gd name="connsiteX102" fmla="*/ 1465804 w 2145028"/>
                  <a:gd name="connsiteY102" fmla="*/ 1692 h 2288608"/>
                  <a:gd name="connsiteX103" fmla="*/ 1431366 w 2145028"/>
                  <a:gd name="connsiteY103" fmla="*/ 2011 h 2288608"/>
                  <a:gd name="connsiteX104" fmla="*/ 1410894 w 2145028"/>
                  <a:gd name="connsiteY104" fmla="*/ 2011 h 2288608"/>
                  <a:gd name="connsiteX105" fmla="*/ 1369951 w 2145028"/>
                  <a:gd name="connsiteY105" fmla="*/ 29307 h 2288608"/>
                  <a:gd name="connsiteX106" fmla="*/ 1349479 w 2145028"/>
                  <a:gd name="connsiteY106" fmla="*/ 70250 h 2288608"/>
                  <a:gd name="connsiteX107" fmla="*/ 1213001 w 2145028"/>
                  <a:gd name="connsiteY107" fmla="*/ 111193 h 2288608"/>
                  <a:gd name="connsiteX108" fmla="*/ 1028757 w 2145028"/>
                  <a:gd name="connsiteY108" fmla="*/ 138489 h 2288608"/>
                  <a:gd name="connsiteX109" fmla="*/ 935603 w 2145028"/>
                  <a:gd name="connsiteY109" fmla="*/ 133087 h 2288608"/>
                  <a:gd name="connsiteX110" fmla="*/ 878631 w 2145028"/>
                  <a:gd name="connsiteY110" fmla="*/ 104370 h 2288608"/>
                  <a:gd name="connsiteX111" fmla="*/ 789921 w 2145028"/>
                  <a:gd name="connsiteY111" fmla="*/ 179432 h 2288608"/>
                  <a:gd name="connsiteX112" fmla="*/ 741584 w 2145028"/>
                  <a:gd name="connsiteY112" fmla="*/ 213161 h 2288608"/>
                  <a:gd name="connsiteX113" fmla="*/ 701210 w 2145028"/>
                  <a:gd name="connsiteY113" fmla="*/ 217674 h 2288608"/>
                  <a:gd name="connsiteX0" fmla="*/ 701210 w 2145028"/>
                  <a:gd name="connsiteY0" fmla="*/ 217431 h 2288365"/>
                  <a:gd name="connsiteX1" fmla="*/ 615378 w 2145028"/>
                  <a:gd name="connsiteY1" fmla="*/ 186724 h 2288365"/>
                  <a:gd name="connsiteX2" fmla="*/ 537437 w 2145028"/>
                  <a:gd name="connsiteY2" fmla="*/ 124598 h 2288365"/>
                  <a:gd name="connsiteX3" fmla="*/ 496494 w 2145028"/>
                  <a:gd name="connsiteY3" fmla="*/ 97303 h 2288365"/>
                  <a:gd name="connsiteX4" fmla="*/ 508222 w 2145028"/>
                  <a:gd name="connsiteY4" fmla="*/ 141480 h 2288365"/>
                  <a:gd name="connsiteX5" fmla="*/ 494752 w 2145028"/>
                  <a:gd name="connsiteY5" fmla="*/ 229338 h 2288365"/>
                  <a:gd name="connsiteX6" fmla="*/ 435079 w 2145028"/>
                  <a:gd name="connsiteY6" fmla="*/ 302019 h 2288365"/>
                  <a:gd name="connsiteX7" fmla="*/ 448727 w 2145028"/>
                  <a:gd name="connsiteY7" fmla="*/ 342962 h 2288365"/>
                  <a:gd name="connsiteX8" fmla="*/ 398684 w 2145028"/>
                  <a:gd name="connsiteY8" fmla="*/ 384368 h 2288365"/>
                  <a:gd name="connsiteX9" fmla="*/ 360016 w 2145028"/>
                  <a:gd name="connsiteY9" fmla="*/ 390730 h 2288365"/>
                  <a:gd name="connsiteX10" fmla="*/ 346297 w 2145028"/>
                  <a:gd name="connsiteY10" fmla="*/ 415324 h 2288365"/>
                  <a:gd name="connsiteX11" fmla="*/ 350491 w 2145028"/>
                  <a:gd name="connsiteY11" fmla="*/ 442940 h 2288365"/>
                  <a:gd name="connsiteX12" fmla="*/ 360016 w 2145028"/>
                  <a:gd name="connsiteY12" fmla="*/ 486264 h 2288365"/>
                  <a:gd name="connsiteX13" fmla="*/ 441903 w 2145028"/>
                  <a:gd name="connsiteY13" fmla="*/ 486264 h 2288365"/>
                  <a:gd name="connsiteX14" fmla="*/ 476022 w 2145028"/>
                  <a:gd name="connsiteY14" fmla="*/ 506736 h 2288365"/>
                  <a:gd name="connsiteX15" fmla="*/ 482846 w 2145028"/>
                  <a:gd name="connsiteY15" fmla="*/ 547679 h 2288365"/>
                  <a:gd name="connsiteX16" fmla="*/ 441903 w 2145028"/>
                  <a:gd name="connsiteY16" fmla="*/ 574974 h 2288365"/>
                  <a:gd name="connsiteX17" fmla="*/ 407784 w 2145028"/>
                  <a:gd name="connsiteY17" fmla="*/ 615918 h 2288365"/>
                  <a:gd name="connsiteX18" fmla="*/ 407784 w 2145028"/>
                  <a:gd name="connsiteY18" fmla="*/ 704628 h 2288365"/>
                  <a:gd name="connsiteX19" fmla="*/ 400960 w 2145028"/>
                  <a:gd name="connsiteY19" fmla="*/ 752395 h 2288365"/>
                  <a:gd name="connsiteX20" fmla="*/ 319073 w 2145028"/>
                  <a:gd name="connsiteY20" fmla="*/ 759219 h 2288365"/>
                  <a:gd name="connsiteX21" fmla="*/ 251047 w 2145028"/>
                  <a:gd name="connsiteY21" fmla="*/ 751080 h 2288365"/>
                  <a:gd name="connsiteX22" fmla="*/ 155300 w 2145028"/>
                  <a:gd name="connsiteY22" fmla="*/ 752395 h 2288365"/>
                  <a:gd name="connsiteX23" fmla="*/ 122459 w 2145028"/>
                  <a:gd name="connsiteY23" fmla="*/ 743937 h 2288365"/>
                  <a:gd name="connsiteX24" fmla="*/ 32470 w 2145028"/>
                  <a:gd name="connsiteY24" fmla="*/ 752395 h 2288365"/>
                  <a:gd name="connsiteX25" fmla="*/ 3398 w 2145028"/>
                  <a:gd name="connsiteY25" fmla="*/ 748699 h 2288365"/>
                  <a:gd name="connsiteX26" fmla="*/ 1016 w 2145028"/>
                  <a:gd name="connsiteY26" fmla="*/ 793943 h 2288365"/>
                  <a:gd name="connsiteX27" fmla="*/ 5175 w 2145028"/>
                  <a:gd name="connsiteY27" fmla="*/ 861577 h 2288365"/>
                  <a:gd name="connsiteX28" fmla="*/ 32470 w 2145028"/>
                  <a:gd name="connsiteY28" fmla="*/ 909345 h 2288365"/>
                  <a:gd name="connsiteX29" fmla="*/ 81978 w 2145028"/>
                  <a:gd name="connsiteY29" fmla="*/ 913005 h 2288365"/>
                  <a:gd name="connsiteX30" fmla="*/ 134828 w 2145028"/>
                  <a:gd name="connsiteY30" fmla="*/ 895697 h 2288365"/>
                  <a:gd name="connsiteX31" fmla="*/ 200046 w 2145028"/>
                  <a:gd name="connsiteY31" fmla="*/ 969338 h 2288365"/>
                  <a:gd name="connsiteX32" fmla="*/ 237186 w 2145028"/>
                  <a:gd name="connsiteY32" fmla="*/ 1079942 h 2288365"/>
                  <a:gd name="connsiteX33" fmla="*/ 319073 w 2145028"/>
                  <a:gd name="connsiteY33" fmla="*/ 1066294 h 2288365"/>
                  <a:gd name="connsiteX34" fmla="*/ 341534 w 2145028"/>
                  <a:gd name="connsiteY34" fmla="*/ 1060643 h 2288365"/>
                  <a:gd name="connsiteX35" fmla="*/ 339545 w 2145028"/>
                  <a:gd name="connsiteY35" fmla="*/ 1100413 h 2288365"/>
                  <a:gd name="connsiteX36" fmla="*/ 312249 w 2145028"/>
                  <a:gd name="connsiteY36" fmla="*/ 1236891 h 2288365"/>
                  <a:gd name="connsiteX37" fmla="*/ 416668 w 2145028"/>
                  <a:gd name="connsiteY37" fmla="*/ 1337507 h 2288365"/>
                  <a:gd name="connsiteX38" fmla="*/ 536797 w 2145028"/>
                  <a:gd name="connsiteY38" fmla="*/ 1372587 h 2288365"/>
                  <a:gd name="connsiteX39" fmla="*/ 646619 w 2145028"/>
                  <a:gd name="connsiteY39" fmla="*/ 1410189 h 2288365"/>
                  <a:gd name="connsiteX40" fmla="*/ 679672 w 2145028"/>
                  <a:gd name="connsiteY40" fmla="*/ 1429737 h 2288365"/>
                  <a:gd name="connsiteX41" fmla="*/ 687563 w 2145028"/>
                  <a:gd name="connsiteY41" fmla="*/ 1448431 h 2288365"/>
                  <a:gd name="connsiteX42" fmla="*/ 665384 w 2145028"/>
                  <a:gd name="connsiteY42" fmla="*/ 1467837 h 2288365"/>
                  <a:gd name="connsiteX43" fmla="*/ 592028 w 2145028"/>
                  <a:gd name="connsiteY43" fmla="*/ 1598556 h 2288365"/>
                  <a:gd name="connsiteX44" fmla="*/ 544261 w 2145028"/>
                  <a:gd name="connsiteY44" fmla="*/ 1721386 h 2288365"/>
                  <a:gd name="connsiteX45" fmla="*/ 598852 w 2145028"/>
                  <a:gd name="connsiteY45" fmla="*/ 1851040 h 2288365"/>
                  <a:gd name="connsiteX46" fmla="*/ 632972 w 2145028"/>
                  <a:gd name="connsiteY46" fmla="*/ 1946574 h 2288365"/>
                  <a:gd name="connsiteX47" fmla="*/ 646619 w 2145028"/>
                  <a:gd name="connsiteY47" fmla="*/ 2014813 h 2288365"/>
                  <a:gd name="connsiteX48" fmla="*/ 748978 w 2145028"/>
                  <a:gd name="connsiteY48" fmla="*/ 2110348 h 2288365"/>
                  <a:gd name="connsiteX49" fmla="*/ 789921 w 2145028"/>
                  <a:gd name="connsiteY49" fmla="*/ 2158115 h 2288365"/>
                  <a:gd name="connsiteX50" fmla="*/ 830864 w 2145028"/>
                  <a:gd name="connsiteY50" fmla="*/ 2219530 h 2288365"/>
                  <a:gd name="connsiteX51" fmla="*/ 878631 w 2145028"/>
                  <a:gd name="connsiteY51" fmla="*/ 2287768 h 2288365"/>
                  <a:gd name="connsiteX52" fmla="*/ 919575 w 2145028"/>
                  <a:gd name="connsiteY52" fmla="*/ 2178586 h 2288365"/>
                  <a:gd name="connsiteX53" fmla="*/ 940046 w 2145028"/>
                  <a:gd name="connsiteY53" fmla="*/ 2117171 h 2288365"/>
                  <a:gd name="connsiteX54" fmla="*/ 1056052 w 2145028"/>
                  <a:gd name="connsiteY54" fmla="*/ 2014813 h 2288365"/>
                  <a:gd name="connsiteX55" fmla="*/ 1076524 w 2145028"/>
                  <a:gd name="connsiteY55" fmla="*/ 2014813 h 2288365"/>
                  <a:gd name="connsiteX56" fmla="*/ 1083348 w 2145028"/>
                  <a:gd name="connsiteY56" fmla="*/ 2076228 h 2288365"/>
                  <a:gd name="connsiteX57" fmla="*/ 1267592 w 2145028"/>
                  <a:gd name="connsiteY57" fmla="*/ 2185410 h 2288365"/>
                  <a:gd name="connsiteX58" fmla="*/ 1322184 w 2145028"/>
                  <a:gd name="connsiteY58" fmla="*/ 2192234 h 2288365"/>
                  <a:gd name="connsiteX59" fmla="*/ 1349479 w 2145028"/>
                  <a:gd name="connsiteY59" fmla="*/ 2123995 h 2288365"/>
                  <a:gd name="connsiteX60" fmla="*/ 1369951 w 2145028"/>
                  <a:gd name="connsiteY60" fmla="*/ 2028461 h 2288365"/>
                  <a:gd name="connsiteX61" fmla="*/ 1376775 w 2145028"/>
                  <a:gd name="connsiteY61" fmla="*/ 1973870 h 2288365"/>
                  <a:gd name="connsiteX62" fmla="*/ 1247121 w 2145028"/>
                  <a:gd name="connsiteY62" fmla="*/ 1973870 h 2288365"/>
                  <a:gd name="connsiteX63" fmla="*/ 1226649 w 2145028"/>
                  <a:gd name="connsiteY63" fmla="*/ 1939750 h 2288365"/>
                  <a:gd name="connsiteX64" fmla="*/ 1438189 w 2145028"/>
                  <a:gd name="connsiteY64" fmla="*/ 1912455 h 2288365"/>
                  <a:gd name="connsiteX65" fmla="*/ 1588315 w 2145028"/>
                  <a:gd name="connsiteY65" fmla="*/ 2007989 h 2288365"/>
                  <a:gd name="connsiteX66" fmla="*/ 1649730 w 2145028"/>
                  <a:gd name="connsiteY66" fmla="*/ 2021637 h 2288365"/>
                  <a:gd name="connsiteX67" fmla="*/ 1690673 w 2145028"/>
                  <a:gd name="connsiteY67" fmla="*/ 1932927 h 2288365"/>
                  <a:gd name="connsiteX68" fmla="*/ 1895389 w 2145028"/>
                  <a:gd name="connsiteY68" fmla="*/ 1687267 h 2288365"/>
                  <a:gd name="connsiteX69" fmla="*/ 1888566 w 2145028"/>
                  <a:gd name="connsiteY69" fmla="*/ 1571261 h 2288365"/>
                  <a:gd name="connsiteX70" fmla="*/ 1881742 w 2145028"/>
                  <a:gd name="connsiteY70" fmla="*/ 1462079 h 2288365"/>
                  <a:gd name="connsiteX71" fmla="*/ 1765736 w 2145028"/>
                  <a:gd name="connsiteY71" fmla="*/ 1455255 h 2288365"/>
                  <a:gd name="connsiteX72" fmla="*/ 1745264 w 2145028"/>
                  <a:gd name="connsiteY72" fmla="*/ 1414312 h 2288365"/>
                  <a:gd name="connsiteX73" fmla="*/ 1895389 w 2145028"/>
                  <a:gd name="connsiteY73" fmla="*/ 1189124 h 2288365"/>
                  <a:gd name="connsiteX74" fmla="*/ 1868094 w 2145028"/>
                  <a:gd name="connsiteY74" fmla="*/ 1045822 h 2288365"/>
                  <a:gd name="connsiteX75" fmla="*/ 1888566 w 2145028"/>
                  <a:gd name="connsiteY75" fmla="*/ 1018527 h 2288365"/>
                  <a:gd name="connsiteX76" fmla="*/ 2065986 w 2145028"/>
                  <a:gd name="connsiteY76" fmla="*/ 1018527 h 2288365"/>
                  <a:gd name="connsiteX77" fmla="*/ 2086458 w 2145028"/>
                  <a:gd name="connsiteY77" fmla="*/ 895697 h 2288365"/>
                  <a:gd name="connsiteX78" fmla="*/ 2052339 w 2145028"/>
                  <a:gd name="connsiteY78" fmla="*/ 861577 h 2288365"/>
                  <a:gd name="connsiteX79" fmla="*/ 2141049 w 2145028"/>
                  <a:gd name="connsiteY79" fmla="*/ 806986 h 2288365"/>
                  <a:gd name="connsiteX80" fmla="*/ 2127401 w 2145028"/>
                  <a:gd name="connsiteY80" fmla="*/ 725100 h 2288365"/>
                  <a:gd name="connsiteX81" fmla="*/ 2106930 w 2145028"/>
                  <a:gd name="connsiteY81" fmla="*/ 622742 h 2288365"/>
                  <a:gd name="connsiteX82" fmla="*/ 2072810 w 2145028"/>
                  <a:gd name="connsiteY82" fmla="*/ 554503 h 2288365"/>
                  <a:gd name="connsiteX83" fmla="*/ 1943157 w 2145028"/>
                  <a:gd name="connsiteY83" fmla="*/ 540855 h 2288365"/>
                  <a:gd name="connsiteX84" fmla="*/ 1861270 w 2145028"/>
                  <a:gd name="connsiteY84" fmla="*/ 581798 h 2288365"/>
                  <a:gd name="connsiteX85" fmla="*/ 1772560 w 2145028"/>
                  <a:gd name="connsiteY85" fmla="*/ 547679 h 2288365"/>
                  <a:gd name="connsiteX86" fmla="*/ 1601963 w 2145028"/>
                  <a:gd name="connsiteY86" fmla="*/ 574974 h 2288365"/>
                  <a:gd name="connsiteX87" fmla="*/ 1506428 w 2145028"/>
                  <a:gd name="connsiteY87" fmla="*/ 540855 h 2288365"/>
                  <a:gd name="connsiteX88" fmla="*/ 1547372 w 2145028"/>
                  <a:gd name="connsiteY88" fmla="*/ 493088 h 2288365"/>
                  <a:gd name="connsiteX89" fmla="*/ 1588315 w 2145028"/>
                  <a:gd name="connsiteY89" fmla="*/ 445321 h 2288365"/>
                  <a:gd name="connsiteX90" fmla="*/ 1539126 w 2145028"/>
                  <a:gd name="connsiteY90" fmla="*/ 379143 h 2288365"/>
                  <a:gd name="connsiteX91" fmla="*/ 1541684 w 2145028"/>
                  <a:gd name="connsiteY91" fmla="*/ 334362 h 2288365"/>
                  <a:gd name="connsiteX92" fmla="*/ 1588315 w 2145028"/>
                  <a:gd name="connsiteY92" fmla="*/ 274724 h 2288365"/>
                  <a:gd name="connsiteX93" fmla="*/ 1615610 w 2145028"/>
                  <a:gd name="connsiteY93" fmla="*/ 233780 h 2288365"/>
                  <a:gd name="connsiteX94" fmla="*/ 1690673 w 2145028"/>
                  <a:gd name="connsiteY94" fmla="*/ 220133 h 2288365"/>
                  <a:gd name="connsiteX95" fmla="*/ 1758912 w 2145028"/>
                  <a:gd name="connsiteY95" fmla="*/ 240604 h 2288365"/>
                  <a:gd name="connsiteX96" fmla="*/ 1772560 w 2145028"/>
                  <a:gd name="connsiteY96" fmla="*/ 213309 h 2288365"/>
                  <a:gd name="connsiteX97" fmla="*/ 1745264 w 2145028"/>
                  <a:gd name="connsiteY97" fmla="*/ 110950 h 2288365"/>
                  <a:gd name="connsiteX98" fmla="*/ 1717969 w 2145028"/>
                  <a:gd name="connsiteY98" fmla="*/ 97303 h 2288365"/>
                  <a:gd name="connsiteX99" fmla="*/ 1608786 w 2145028"/>
                  <a:gd name="connsiteY99" fmla="*/ 97303 h 2288365"/>
                  <a:gd name="connsiteX100" fmla="*/ 1533724 w 2145028"/>
                  <a:gd name="connsiteY100" fmla="*/ 56359 h 2288365"/>
                  <a:gd name="connsiteX101" fmla="*/ 1513252 w 2145028"/>
                  <a:gd name="connsiteY101" fmla="*/ 22240 h 2288365"/>
                  <a:gd name="connsiteX102" fmla="*/ 1465804 w 2145028"/>
                  <a:gd name="connsiteY102" fmla="*/ 1449 h 2288365"/>
                  <a:gd name="connsiteX103" fmla="*/ 1431366 w 2145028"/>
                  <a:gd name="connsiteY103" fmla="*/ 1768 h 2288365"/>
                  <a:gd name="connsiteX104" fmla="*/ 1410894 w 2145028"/>
                  <a:gd name="connsiteY104" fmla="*/ 1768 h 2288365"/>
                  <a:gd name="connsiteX105" fmla="*/ 1389284 w 2145028"/>
                  <a:gd name="connsiteY105" fmla="*/ 5748 h 2288365"/>
                  <a:gd name="connsiteX106" fmla="*/ 1369951 w 2145028"/>
                  <a:gd name="connsiteY106" fmla="*/ 29064 h 2288365"/>
                  <a:gd name="connsiteX107" fmla="*/ 1349479 w 2145028"/>
                  <a:gd name="connsiteY107" fmla="*/ 70007 h 2288365"/>
                  <a:gd name="connsiteX108" fmla="*/ 1213001 w 2145028"/>
                  <a:gd name="connsiteY108" fmla="*/ 110950 h 2288365"/>
                  <a:gd name="connsiteX109" fmla="*/ 1028757 w 2145028"/>
                  <a:gd name="connsiteY109" fmla="*/ 138246 h 2288365"/>
                  <a:gd name="connsiteX110" fmla="*/ 935603 w 2145028"/>
                  <a:gd name="connsiteY110" fmla="*/ 132844 h 2288365"/>
                  <a:gd name="connsiteX111" fmla="*/ 878631 w 2145028"/>
                  <a:gd name="connsiteY111" fmla="*/ 104127 h 2288365"/>
                  <a:gd name="connsiteX112" fmla="*/ 789921 w 2145028"/>
                  <a:gd name="connsiteY112" fmla="*/ 179189 h 2288365"/>
                  <a:gd name="connsiteX113" fmla="*/ 741584 w 2145028"/>
                  <a:gd name="connsiteY113" fmla="*/ 212918 h 2288365"/>
                  <a:gd name="connsiteX114" fmla="*/ 701210 w 2145028"/>
                  <a:gd name="connsiteY114" fmla="*/ 217431 h 2288365"/>
                  <a:gd name="connsiteX0" fmla="*/ 701210 w 2145028"/>
                  <a:gd name="connsiteY0" fmla="*/ 217431 h 2288365"/>
                  <a:gd name="connsiteX1" fmla="*/ 615378 w 2145028"/>
                  <a:gd name="connsiteY1" fmla="*/ 186724 h 2288365"/>
                  <a:gd name="connsiteX2" fmla="*/ 537437 w 2145028"/>
                  <a:gd name="connsiteY2" fmla="*/ 124598 h 2288365"/>
                  <a:gd name="connsiteX3" fmla="*/ 496494 w 2145028"/>
                  <a:gd name="connsiteY3" fmla="*/ 97303 h 2288365"/>
                  <a:gd name="connsiteX4" fmla="*/ 508222 w 2145028"/>
                  <a:gd name="connsiteY4" fmla="*/ 141480 h 2288365"/>
                  <a:gd name="connsiteX5" fmla="*/ 494752 w 2145028"/>
                  <a:gd name="connsiteY5" fmla="*/ 229338 h 2288365"/>
                  <a:gd name="connsiteX6" fmla="*/ 435079 w 2145028"/>
                  <a:gd name="connsiteY6" fmla="*/ 302019 h 2288365"/>
                  <a:gd name="connsiteX7" fmla="*/ 448727 w 2145028"/>
                  <a:gd name="connsiteY7" fmla="*/ 342962 h 2288365"/>
                  <a:gd name="connsiteX8" fmla="*/ 398684 w 2145028"/>
                  <a:gd name="connsiteY8" fmla="*/ 384368 h 2288365"/>
                  <a:gd name="connsiteX9" fmla="*/ 360016 w 2145028"/>
                  <a:gd name="connsiteY9" fmla="*/ 390730 h 2288365"/>
                  <a:gd name="connsiteX10" fmla="*/ 346297 w 2145028"/>
                  <a:gd name="connsiteY10" fmla="*/ 415324 h 2288365"/>
                  <a:gd name="connsiteX11" fmla="*/ 350491 w 2145028"/>
                  <a:gd name="connsiteY11" fmla="*/ 442940 h 2288365"/>
                  <a:gd name="connsiteX12" fmla="*/ 360016 w 2145028"/>
                  <a:gd name="connsiteY12" fmla="*/ 486264 h 2288365"/>
                  <a:gd name="connsiteX13" fmla="*/ 441903 w 2145028"/>
                  <a:gd name="connsiteY13" fmla="*/ 486264 h 2288365"/>
                  <a:gd name="connsiteX14" fmla="*/ 476022 w 2145028"/>
                  <a:gd name="connsiteY14" fmla="*/ 506736 h 2288365"/>
                  <a:gd name="connsiteX15" fmla="*/ 482846 w 2145028"/>
                  <a:gd name="connsiteY15" fmla="*/ 547679 h 2288365"/>
                  <a:gd name="connsiteX16" fmla="*/ 441903 w 2145028"/>
                  <a:gd name="connsiteY16" fmla="*/ 574974 h 2288365"/>
                  <a:gd name="connsiteX17" fmla="*/ 407784 w 2145028"/>
                  <a:gd name="connsiteY17" fmla="*/ 615918 h 2288365"/>
                  <a:gd name="connsiteX18" fmla="*/ 407784 w 2145028"/>
                  <a:gd name="connsiteY18" fmla="*/ 704628 h 2288365"/>
                  <a:gd name="connsiteX19" fmla="*/ 400960 w 2145028"/>
                  <a:gd name="connsiteY19" fmla="*/ 752395 h 2288365"/>
                  <a:gd name="connsiteX20" fmla="*/ 319073 w 2145028"/>
                  <a:gd name="connsiteY20" fmla="*/ 759219 h 2288365"/>
                  <a:gd name="connsiteX21" fmla="*/ 251047 w 2145028"/>
                  <a:gd name="connsiteY21" fmla="*/ 751080 h 2288365"/>
                  <a:gd name="connsiteX22" fmla="*/ 155300 w 2145028"/>
                  <a:gd name="connsiteY22" fmla="*/ 752395 h 2288365"/>
                  <a:gd name="connsiteX23" fmla="*/ 122459 w 2145028"/>
                  <a:gd name="connsiteY23" fmla="*/ 743937 h 2288365"/>
                  <a:gd name="connsiteX24" fmla="*/ 32470 w 2145028"/>
                  <a:gd name="connsiteY24" fmla="*/ 752395 h 2288365"/>
                  <a:gd name="connsiteX25" fmla="*/ 3398 w 2145028"/>
                  <a:gd name="connsiteY25" fmla="*/ 748699 h 2288365"/>
                  <a:gd name="connsiteX26" fmla="*/ 1016 w 2145028"/>
                  <a:gd name="connsiteY26" fmla="*/ 793943 h 2288365"/>
                  <a:gd name="connsiteX27" fmla="*/ 5175 w 2145028"/>
                  <a:gd name="connsiteY27" fmla="*/ 861577 h 2288365"/>
                  <a:gd name="connsiteX28" fmla="*/ 32470 w 2145028"/>
                  <a:gd name="connsiteY28" fmla="*/ 909345 h 2288365"/>
                  <a:gd name="connsiteX29" fmla="*/ 81978 w 2145028"/>
                  <a:gd name="connsiteY29" fmla="*/ 913005 h 2288365"/>
                  <a:gd name="connsiteX30" fmla="*/ 134828 w 2145028"/>
                  <a:gd name="connsiteY30" fmla="*/ 895697 h 2288365"/>
                  <a:gd name="connsiteX31" fmla="*/ 200046 w 2145028"/>
                  <a:gd name="connsiteY31" fmla="*/ 969338 h 2288365"/>
                  <a:gd name="connsiteX32" fmla="*/ 237186 w 2145028"/>
                  <a:gd name="connsiteY32" fmla="*/ 1079942 h 2288365"/>
                  <a:gd name="connsiteX33" fmla="*/ 319073 w 2145028"/>
                  <a:gd name="connsiteY33" fmla="*/ 1066294 h 2288365"/>
                  <a:gd name="connsiteX34" fmla="*/ 341534 w 2145028"/>
                  <a:gd name="connsiteY34" fmla="*/ 1060643 h 2288365"/>
                  <a:gd name="connsiteX35" fmla="*/ 339545 w 2145028"/>
                  <a:gd name="connsiteY35" fmla="*/ 1100413 h 2288365"/>
                  <a:gd name="connsiteX36" fmla="*/ 312249 w 2145028"/>
                  <a:gd name="connsiteY36" fmla="*/ 1236891 h 2288365"/>
                  <a:gd name="connsiteX37" fmla="*/ 416668 w 2145028"/>
                  <a:gd name="connsiteY37" fmla="*/ 1337507 h 2288365"/>
                  <a:gd name="connsiteX38" fmla="*/ 536797 w 2145028"/>
                  <a:gd name="connsiteY38" fmla="*/ 1372587 h 2288365"/>
                  <a:gd name="connsiteX39" fmla="*/ 646619 w 2145028"/>
                  <a:gd name="connsiteY39" fmla="*/ 1410189 h 2288365"/>
                  <a:gd name="connsiteX40" fmla="*/ 679672 w 2145028"/>
                  <a:gd name="connsiteY40" fmla="*/ 1429737 h 2288365"/>
                  <a:gd name="connsiteX41" fmla="*/ 687563 w 2145028"/>
                  <a:gd name="connsiteY41" fmla="*/ 1448431 h 2288365"/>
                  <a:gd name="connsiteX42" fmla="*/ 665384 w 2145028"/>
                  <a:gd name="connsiteY42" fmla="*/ 1467837 h 2288365"/>
                  <a:gd name="connsiteX43" fmla="*/ 592028 w 2145028"/>
                  <a:gd name="connsiteY43" fmla="*/ 1598556 h 2288365"/>
                  <a:gd name="connsiteX44" fmla="*/ 544261 w 2145028"/>
                  <a:gd name="connsiteY44" fmla="*/ 1721386 h 2288365"/>
                  <a:gd name="connsiteX45" fmla="*/ 598852 w 2145028"/>
                  <a:gd name="connsiteY45" fmla="*/ 1851040 h 2288365"/>
                  <a:gd name="connsiteX46" fmla="*/ 632972 w 2145028"/>
                  <a:gd name="connsiteY46" fmla="*/ 1946574 h 2288365"/>
                  <a:gd name="connsiteX47" fmla="*/ 646619 w 2145028"/>
                  <a:gd name="connsiteY47" fmla="*/ 2014813 h 2288365"/>
                  <a:gd name="connsiteX48" fmla="*/ 748978 w 2145028"/>
                  <a:gd name="connsiteY48" fmla="*/ 2110348 h 2288365"/>
                  <a:gd name="connsiteX49" fmla="*/ 789921 w 2145028"/>
                  <a:gd name="connsiteY49" fmla="*/ 2158115 h 2288365"/>
                  <a:gd name="connsiteX50" fmla="*/ 830864 w 2145028"/>
                  <a:gd name="connsiteY50" fmla="*/ 2219530 h 2288365"/>
                  <a:gd name="connsiteX51" fmla="*/ 878631 w 2145028"/>
                  <a:gd name="connsiteY51" fmla="*/ 2287768 h 2288365"/>
                  <a:gd name="connsiteX52" fmla="*/ 919575 w 2145028"/>
                  <a:gd name="connsiteY52" fmla="*/ 2178586 h 2288365"/>
                  <a:gd name="connsiteX53" fmla="*/ 940046 w 2145028"/>
                  <a:gd name="connsiteY53" fmla="*/ 2117171 h 2288365"/>
                  <a:gd name="connsiteX54" fmla="*/ 1056052 w 2145028"/>
                  <a:gd name="connsiteY54" fmla="*/ 2014813 h 2288365"/>
                  <a:gd name="connsiteX55" fmla="*/ 1076524 w 2145028"/>
                  <a:gd name="connsiteY55" fmla="*/ 2014813 h 2288365"/>
                  <a:gd name="connsiteX56" fmla="*/ 1083348 w 2145028"/>
                  <a:gd name="connsiteY56" fmla="*/ 2076228 h 2288365"/>
                  <a:gd name="connsiteX57" fmla="*/ 1267592 w 2145028"/>
                  <a:gd name="connsiteY57" fmla="*/ 2185410 h 2288365"/>
                  <a:gd name="connsiteX58" fmla="*/ 1322184 w 2145028"/>
                  <a:gd name="connsiteY58" fmla="*/ 2192234 h 2288365"/>
                  <a:gd name="connsiteX59" fmla="*/ 1349479 w 2145028"/>
                  <a:gd name="connsiteY59" fmla="*/ 2123995 h 2288365"/>
                  <a:gd name="connsiteX60" fmla="*/ 1369951 w 2145028"/>
                  <a:gd name="connsiteY60" fmla="*/ 2028461 h 2288365"/>
                  <a:gd name="connsiteX61" fmla="*/ 1376775 w 2145028"/>
                  <a:gd name="connsiteY61" fmla="*/ 1973870 h 2288365"/>
                  <a:gd name="connsiteX62" fmla="*/ 1247121 w 2145028"/>
                  <a:gd name="connsiteY62" fmla="*/ 1973870 h 2288365"/>
                  <a:gd name="connsiteX63" fmla="*/ 1226649 w 2145028"/>
                  <a:gd name="connsiteY63" fmla="*/ 1939750 h 2288365"/>
                  <a:gd name="connsiteX64" fmla="*/ 1438189 w 2145028"/>
                  <a:gd name="connsiteY64" fmla="*/ 1912455 h 2288365"/>
                  <a:gd name="connsiteX65" fmla="*/ 1588315 w 2145028"/>
                  <a:gd name="connsiteY65" fmla="*/ 2007989 h 2288365"/>
                  <a:gd name="connsiteX66" fmla="*/ 1649730 w 2145028"/>
                  <a:gd name="connsiteY66" fmla="*/ 2021637 h 2288365"/>
                  <a:gd name="connsiteX67" fmla="*/ 1690673 w 2145028"/>
                  <a:gd name="connsiteY67" fmla="*/ 1932927 h 2288365"/>
                  <a:gd name="connsiteX68" fmla="*/ 1895389 w 2145028"/>
                  <a:gd name="connsiteY68" fmla="*/ 1687267 h 2288365"/>
                  <a:gd name="connsiteX69" fmla="*/ 1888566 w 2145028"/>
                  <a:gd name="connsiteY69" fmla="*/ 1571261 h 2288365"/>
                  <a:gd name="connsiteX70" fmla="*/ 1881742 w 2145028"/>
                  <a:gd name="connsiteY70" fmla="*/ 1462079 h 2288365"/>
                  <a:gd name="connsiteX71" fmla="*/ 1765736 w 2145028"/>
                  <a:gd name="connsiteY71" fmla="*/ 1455255 h 2288365"/>
                  <a:gd name="connsiteX72" fmla="*/ 1745264 w 2145028"/>
                  <a:gd name="connsiteY72" fmla="*/ 1414312 h 2288365"/>
                  <a:gd name="connsiteX73" fmla="*/ 1895389 w 2145028"/>
                  <a:gd name="connsiteY73" fmla="*/ 1189124 h 2288365"/>
                  <a:gd name="connsiteX74" fmla="*/ 1868094 w 2145028"/>
                  <a:gd name="connsiteY74" fmla="*/ 1045822 h 2288365"/>
                  <a:gd name="connsiteX75" fmla="*/ 1888566 w 2145028"/>
                  <a:gd name="connsiteY75" fmla="*/ 1018527 h 2288365"/>
                  <a:gd name="connsiteX76" fmla="*/ 2065986 w 2145028"/>
                  <a:gd name="connsiteY76" fmla="*/ 1018527 h 2288365"/>
                  <a:gd name="connsiteX77" fmla="*/ 2086458 w 2145028"/>
                  <a:gd name="connsiteY77" fmla="*/ 895697 h 2288365"/>
                  <a:gd name="connsiteX78" fmla="*/ 2052339 w 2145028"/>
                  <a:gd name="connsiteY78" fmla="*/ 861577 h 2288365"/>
                  <a:gd name="connsiteX79" fmla="*/ 2141049 w 2145028"/>
                  <a:gd name="connsiteY79" fmla="*/ 806986 h 2288365"/>
                  <a:gd name="connsiteX80" fmla="*/ 2127401 w 2145028"/>
                  <a:gd name="connsiteY80" fmla="*/ 725100 h 2288365"/>
                  <a:gd name="connsiteX81" fmla="*/ 2106930 w 2145028"/>
                  <a:gd name="connsiteY81" fmla="*/ 622742 h 2288365"/>
                  <a:gd name="connsiteX82" fmla="*/ 2072810 w 2145028"/>
                  <a:gd name="connsiteY82" fmla="*/ 554503 h 2288365"/>
                  <a:gd name="connsiteX83" fmla="*/ 1943157 w 2145028"/>
                  <a:gd name="connsiteY83" fmla="*/ 540855 h 2288365"/>
                  <a:gd name="connsiteX84" fmla="*/ 1861270 w 2145028"/>
                  <a:gd name="connsiteY84" fmla="*/ 581798 h 2288365"/>
                  <a:gd name="connsiteX85" fmla="*/ 1772560 w 2145028"/>
                  <a:gd name="connsiteY85" fmla="*/ 547679 h 2288365"/>
                  <a:gd name="connsiteX86" fmla="*/ 1601963 w 2145028"/>
                  <a:gd name="connsiteY86" fmla="*/ 574974 h 2288365"/>
                  <a:gd name="connsiteX87" fmla="*/ 1506428 w 2145028"/>
                  <a:gd name="connsiteY87" fmla="*/ 540855 h 2288365"/>
                  <a:gd name="connsiteX88" fmla="*/ 1547372 w 2145028"/>
                  <a:gd name="connsiteY88" fmla="*/ 493088 h 2288365"/>
                  <a:gd name="connsiteX89" fmla="*/ 1588315 w 2145028"/>
                  <a:gd name="connsiteY89" fmla="*/ 445321 h 2288365"/>
                  <a:gd name="connsiteX90" fmla="*/ 1539126 w 2145028"/>
                  <a:gd name="connsiteY90" fmla="*/ 379143 h 2288365"/>
                  <a:gd name="connsiteX91" fmla="*/ 1541684 w 2145028"/>
                  <a:gd name="connsiteY91" fmla="*/ 334362 h 2288365"/>
                  <a:gd name="connsiteX92" fmla="*/ 1588315 w 2145028"/>
                  <a:gd name="connsiteY92" fmla="*/ 274724 h 2288365"/>
                  <a:gd name="connsiteX93" fmla="*/ 1615610 w 2145028"/>
                  <a:gd name="connsiteY93" fmla="*/ 233780 h 2288365"/>
                  <a:gd name="connsiteX94" fmla="*/ 1690673 w 2145028"/>
                  <a:gd name="connsiteY94" fmla="*/ 220133 h 2288365"/>
                  <a:gd name="connsiteX95" fmla="*/ 1758912 w 2145028"/>
                  <a:gd name="connsiteY95" fmla="*/ 240604 h 2288365"/>
                  <a:gd name="connsiteX96" fmla="*/ 1772560 w 2145028"/>
                  <a:gd name="connsiteY96" fmla="*/ 213309 h 2288365"/>
                  <a:gd name="connsiteX97" fmla="*/ 1745264 w 2145028"/>
                  <a:gd name="connsiteY97" fmla="*/ 110950 h 2288365"/>
                  <a:gd name="connsiteX98" fmla="*/ 1717969 w 2145028"/>
                  <a:gd name="connsiteY98" fmla="*/ 97303 h 2288365"/>
                  <a:gd name="connsiteX99" fmla="*/ 1670272 w 2145028"/>
                  <a:gd name="connsiteY99" fmla="*/ 86711 h 2288365"/>
                  <a:gd name="connsiteX100" fmla="*/ 1608786 w 2145028"/>
                  <a:gd name="connsiteY100" fmla="*/ 97303 h 2288365"/>
                  <a:gd name="connsiteX101" fmla="*/ 1533724 w 2145028"/>
                  <a:gd name="connsiteY101" fmla="*/ 56359 h 2288365"/>
                  <a:gd name="connsiteX102" fmla="*/ 1513252 w 2145028"/>
                  <a:gd name="connsiteY102" fmla="*/ 22240 h 2288365"/>
                  <a:gd name="connsiteX103" fmla="*/ 1465804 w 2145028"/>
                  <a:gd name="connsiteY103" fmla="*/ 1449 h 2288365"/>
                  <a:gd name="connsiteX104" fmla="*/ 1431366 w 2145028"/>
                  <a:gd name="connsiteY104" fmla="*/ 1768 h 2288365"/>
                  <a:gd name="connsiteX105" fmla="*/ 1410894 w 2145028"/>
                  <a:gd name="connsiteY105" fmla="*/ 1768 h 2288365"/>
                  <a:gd name="connsiteX106" fmla="*/ 1389284 w 2145028"/>
                  <a:gd name="connsiteY106" fmla="*/ 5748 h 2288365"/>
                  <a:gd name="connsiteX107" fmla="*/ 1369951 w 2145028"/>
                  <a:gd name="connsiteY107" fmla="*/ 29064 h 2288365"/>
                  <a:gd name="connsiteX108" fmla="*/ 1349479 w 2145028"/>
                  <a:gd name="connsiteY108" fmla="*/ 70007 h 2288365"/>
                  <a:gd name="connsiteX109" fmla="*/ 1213001 w 2145028"/>
                  <a:gd name="connsiteY109" fmla="*/ 110950 h 2288365"/>
                  <a:gd name="connsiteX110" fmla="*/ 1028757 w 2145028"/>
                  <a:gd name="connsiteY110" fmla="*/ 138246 h 2288365"/>
                  <a:gd name="connsiteX111" fmla="*/ 935603 w 2145028"/>
                  <a:gd name="connsiteY111" fmla="*/ 132844 h 2288365"/>
                  <a:gd name="connsiteX112" fmla="*/ 878631 w 2145028"/>
                  <a:gd name="connsiteY112" fmla="*/ 104127 h 2288365"/>
                  <a:gd name="connsiteX113" fmla="*/ 789921 w 2145028"/>
                  <a:gd name="connsiteY113" fmla="*/ 179189 h 2288365"/>
                  <a:gd name="connsiteX114" fmla="*/ 741584 w 2145028"/>
                  <a:gd name="connsiteY114" fmla="*/ 212918 h 2288365"/>
                  <a:gd name="connsiteX115" fmla="*/ 701210 w 2145028"/>
                  <a:gd name="connsiteY115" fmla="*/ 217431 h 2288365"/>
                  <a:gd name="connsiteX0" fmla="*/ 701210 w 2145028"/>
                  <a:gd name="connsiteY0" fmla="*/ 217431 h 2288365"/>
                  <a:gd name="connsiteX1" fmla="*/ 615378 w 2145028"/>
                  <a:gd name="connsiteY1" fmla="*/ 186724 h 2288365"/>
                  <a:gd name="connsiteX2" fmla="*/ 537437 w 2145028"/>
                  <a:gd name="connsiteY2" fmla="*/ 124598 h 2288365"/>
                  <a:gd name="connsiteX3" fmla="*/ 496494 w 2145028"/>
                  <a:gd name="connsiteY3" fmla="*/ 97303 h 2288365"/>
                  <a:gd name="connsiteX4" fmla="*/ 508222 w 2145028"/>
                  <a:gd name="connsiteY4" fmla="*/ 141480 h 2288365"/>
                  <a:gd name="connsiteX5" fmla="*/ 494752 w 2145028"/>
                  <a:gd name="connsiteY5" fmla="*/ 229338 h 2288365"/>
                  <a:gd name="connsiteX6" fmla="*/ 435079 w 2145028"/>
                  <a:gd name="connsiteY6" fmla="*/ 302019 h 2288365"/>
                  <a:gd name="connsiteX7" fmla="*/ 448727 w 2145028"/>
                  <a:gd name="connsiteY7" fmla="*/ 342962 h 2288365"/>
                  <a:gd name="connsiteX8" fmla="*/ 398684 w 2145028"/>
                  <a:gd name="connsiteY8" fmla="*/ 384368 h 2288365"/>
                  <a:gd name="connsiteX9" fmla="*/ 360016 w 2145028"/>
                  <a:gd name="connsiteY9" fmla="*/ 390730 h 2288365"/>
                  <a:gd name="connsiteX10" fmla="*/ 346297 w 2145028"/>
                  <a:gd name="connsiteY10" fmla="*/ 415324 h 2288365"/>
                  <a:gd name="connsiteX11" fmla="*/ 350491 w 2145028"/>
                  <a:gd name="connsiteY11" fmla="*/ 442940 h 2288365"/>
                  <a:gd name="connsiteX12" fmla="*/ 360016 w 2145028"/>
                  <a:gd name="connsiteY12" fmla="*/ 486264 h 2288365"/>
                  <a:gd name="connsiteX13" fmla="*/ 441903 w 2145028"/>
                  <a:gd name="connsiteY13" fmla="*/ 486264 h 2288365"/>
                  <a:gd name="connsiteX14" fmla="*/ 476022 w 2145028"/>
                  <a:gd name="connsiteY14" fmla="*/ 506736 h 2288365"/>
                  <a:gd name="connsiteX15" fmla="*/ 482846 w 2145028"/>
                  <a:gd name="connsiteY15" fmla="*/ 547679 h 2288365"/>
                  <a:gd name="connsiteX16" fmla="*/ 441903 w 2145028"/>
                  <a:gd name="connsiteY16" fmla="*/ 574974 h 2288365"/>
                  <a:gd name="connsiteX17" fmla="*/ 407784 w 2145028"/>
                  <a:gd name="connsiteY17" fmla="*/ 615918 h 2288365"/>
                  <a:gd name="connsiteX18" fmla="*/ 407784 w 2145028"/>
                  <a:gd name="connsiteY18" fmla="*/ 704628 h 2288365"/>
                  <a:gd name="connsiteX19" fmla="*/ 400960 w 2145028"/>
                  <a:gd name="connsiteY19" fmla="*/ 752395 h 2288365"/>
                  <a:gd name="connsiteX20" fmla="*/ 319073 w 2145028"/>
                  <a:gd name="connsiteY20" fmla="*/ 759219 h 2288365"/>
                  <a:gd name="connsiteX21" fmla="*/ 251047 w 2145028"/>
                  <a:gd name="connsiteY21" fmla="*/ 751080 h 2288365"/>
                  <a:gd name="connsiteX22" fmla="*/ 155300 w 2145028"/>
                  <a:gd name="connsiteY22" fmla="*/ 752395 h 2288365"/>
                  <a:gd name="connsiteX23" fmla="*/ 122459 w 2145028"/>
                  <a:gd name="connsiteY23" fmla="*/ 743937 h 2288365"/>
                  <a:gd name="connsiteX24" fmla="*/ 32470 w 2145028"/>
                  <a:gd name="connsiteY24" fmla="*/ 752395 h 2288365"/>
                  <a:gd name="connsiteX25" fmla="*/ 3398 w 2145028"/>
                  <a:gd name="connsiteY25" fmla="*/ 748699 h 2288365"/>
                  <a:gd name="connsiteX26" fmla="*/ 1016 w 2145028"/>
                  <a:gd name="connsiteY26" fmla="*/ 793943 h 2288365"/>
                  <a:gd name="connsiteX27" fmla="*/ 5175 w 2145028"/>
                  <a:gd name="connsiteY27" fmla="*/ 861577 h 2288365"/>
                  <a:gd name="connsiteX28" fmla="*/ 32470 w 2145028"/>
                  <a:gd name="connsiteY28" fmla="*/ 909345 h 2288365"/>
                  <a:gd name="connsiteX29" fmla="*/ 81978 w 2145028"/>
                  <a:gd name="connsiteY29" fmla="*/ 913005 h 2288365"/>
                  <a:gd name="connsiteX30" fmla="*/ 134828 w 2145028"/>
                  <a:gd name="connsiteY30" fmla="*/ 895697 h 2288365"/>
                  <a:gd name="connsiteX31" fmla="*/ 200046 w 2145028"/>
                  <a:gd name="connsiteY31" fmla="*/ 969338 h 2288365"/>
                  <a:gd name="connsiteX32" fmla="*/ 237186 w 2145028"/>
                  <a:gd name="connsiteY32" fmla="*/ 1079942 h 2288365"/>
                  <a:gd name="connsiteX33" fmla="*/ 319073 w 2145028"/>
                  <a:gd name="connsiteY33" fmla="*/ 1066294 h 2288365"/>
                  <a:gd name="connsiteX34" fmla="*/ 341534 w 2145028"/>
                  <a:gd name="connsiteY34" fmla="*/ 1060643 h 2288365"/>
                  <a:gd name="connsiteX35" fmla="*/ 339545 w 2145028"/>
                  <a:gd name="connsiteY35" fmla="*/ 1100413 h 2288365"/>
                  <a:gd name="connsiteX36" fmla="*/ 312249 w 2145028"/>
                  <a:gd name="connsiteY36" fmla="*/ 1236891 h 2288365"/>
                  <a:gd name="connsiteX37" fmla="*/ 416668 w 2145028"/>
                  <a:gd name="connsiteY37" fmla="*/ 1337507 h 2288365"/>
                  <a:gd name="connsiteX38" fmla="*/ 536797 w 2145028"/>
                  <a:gd name="connsiteY38" fmla="*/ 1372587 h 2288365"/>
                  <a:gd name="connsiteX39" fmla="*/ 646619 w 2145028"/>
                  <a:gd name="connsiteY39" fmla="*/ 1410189 h 2288365"/>
                  <a:gd name="connsiteX40" fmla="*/ 679672 w 2145028"/>
                  <a:gd name="connsiteY40" fmla="*/ 1429737 h 2288365"/>
                  <a:gd name="connsiteX41" fmla="*/ 687563 w 2145028"/>
                  <a:gd name="connsiteY41" fmla="*/ 1448431 h 2288365"/>
                  <a:gd name="connsiteX42" fmla="*/ 665384 w 2145028"/>
                  <a:gd name="connsiteY42" fmla="*/ 1467837 h 2288365"/>
                  <a:gd name="connsiteX43" fmla="*/ 592028 w 2145028"/>
                  <a:gd name="connsiteY43" fmla="*/ 1598556 h 2288365"/>
                  <a:gd name="connsiteX44" fmla="*/ 544261 w 2145028"/>
                  <a:gd name="connsiteY44" fmla="*/ 1721386 h 2288365"/>
                  <a:gd name="connsiteX45" fmla="*/ 598852 w 2145028"/>
                  <a:gd name="connsiteY45" fmla="*/ 1851040 h 2288365"/>
                  <a:gd name="connsiteX46" fmla="*/ 632972 w 2145028"/>
                  <a:gd name="connsiteY46" fmla="*/ 1946574 h 2288365"/>
                  <a:gd name="connsiteX47" fmla="*/ 646619 w 2145028"/>
                  <a:gd name="connsiteY47" fmla="*/ 2014813 h 2288365"/>
                  <a:gd name="connsiteX48" fmla="*/ 748978 w 2145028"/>
                  <a:gd name="connsiteY48" fmla="*/ 2110348 h 2288365"/>
                  <a:gd name="connsiteX49" fmla="*/ 789921 w 2145028"/>
                  <a:gd name="connsiteY49" fmla="*/ 2158115 h 2288365"/>
                  <a:gd name="connsiteX50" fmla="*/ 830864 w 2145028"/>
                  <a:gd name="connsiteY50" fmla="*/ 2219530 h 2288365"/>
                  <a:gd name="connsiteX51" fmla="*/ 878631 w 2145028"/>
                  <a:gd name="connsiteY51" fmla="*/ 2287768 h 2288365"/>
                  <a:gd name="connsiteX52" fmla="*/ 919575 w 2145028"/>
                  <a:gd name="connsiteY52" fmla="*/ 2178586 h 2288365"/>
                  <a:gd name="connsiteX53" fmla="*/ 940046 w 2145028"/>
                  <a:gd name="connsiteY53" fmla="*/ 2117171 h 2288365"/>
                  <a:gd name="connsiteX54" fmla="*/ 1056052 w 2145028"/>
                  <a:gd name="connsiteY54" fmla="*/ 2014813 h 2288365"/>
                  <a:gd name="connsiteX55" fmla="*/ 1076524 w 2145028"/>
                  <a:gd name="connsiteY55" fmla="*/ 2014813 h 2288365"/>
                  <a:gd name="connsiteX56" fmla="*/ 1083348 w 2145028"/>
                  <a:gd name="connsiteY56" fmla="*/ 2076228 h 2288365"/>
                  <a:gd name="connsiteX57" fmla="*/ 1267592 w 2145028"/>
                  <a:gd name="connsiteY57" fmla="*/ 2185410 h 2288365"/>
                  <a:gd name="connsiteX58" fmla="*/ 1322184 w 2145028"/>
                  <a:gd name="connsiteY58" fmla="*/ 2192234 h 2288365"/>
                  <a:gd name="connsiteX59" fmla="*/ 1349479 w 2145028"/>
                  <a:gd name="connsiteY59" fmla="*/ 2123995 h 2288365"/>
                  <a:gd name="connsiteX60" fmla="*/ 1369951 w 2145028"/>
                  <a:gd name="connsiteY60" fmla="*/ 2028461 h 2288365"/>
                  <a:gd name="connsiteX61" fmla="*/ 1376775 w 2145028"/>
                  <a:gd name="connsiteY61" fmla="*/ 1973870 h 2288365"/>
                  <a:gd name="connsiteX62" fmla="*/ 1247121 w 2145028"/>
                  <a:gd name="connsiteY62" fmla="*/ 1973870 h 2288365"/>
                  <a:gd name="connsiteX63" fmla="*/ 1226649 w 2145028"/>
                  <a:gd name="connsiteY63" fmla="*/ 1939750 h 2288365"/>
                  <a:gd name="connsiteX64" fmla="*/ 1438189 w 2145028"/>
                  <a:gd name="connsiteY64" fmla="*/ 1912455 h 2288365"/>
                  <a:gd name="connsiteX65" fmla="*/ 1588315 w 2145028"/>
                  <a:gd name="connsiteY65" fmla="*/ 2007989 h 2288365"/>
                  <a:gd name="connsiteX66" fmla="*/ 1649730 w 2145028"/>
                  <a:gd name="connsiteY66" fmla="*/ 2021637 h 2288365"/>
                  <a:gd name="connsiteX67" fmla="*/ 1690673 w 2145028"/>
                  <a:gd name="connsiteY67" fmla="*/ 1932927 h 2288365"/>
                  <a:gd name="connsiteX68" fmla="*/ 1895389 w 2145028"/>
                  <a:gd name="connsiteY68" fmla="*/ 1687267 h 2288365"/>
                  <a:gd name="connsiteX69" fmla="*/ 1888566 w 2145028"/>
                  <a:gd name="connsiteY69" fmla="*/ 1571261 h 2288365"/>
                  <a:gd name="connsiteX70" fmla="*/ 1881742 w 2145028"/>
                  <a:gd name="connsiteY70" fmla="*/ 1462079 h 2288365"/>
                  <a:gd name="connsiteX71" fmla="*/ 1765736 w 2145028"/>
                  <a:gd name="connsiteY71" fmla="*/ 1455255 h 2288365"/>
                  <a:gd name="connsiteX72" fmla="*/ 1745264 w 2145028"/>
                  <a:gd name="connsiteY72" fmla="*/ 1414312 h 2288365"/>
                  <a:gd name="connsiteX73" fmla="*/ 1895389 w 2145028"/>
                  <a:gd name="connsiteY73" fmla="*/ 1189124 h 2288365"/>
                  <a:gd name="connsiteX74" fmla="*/ 1868094 w 2145028"/>
                  <a:gd name="connsiteY74" fmla="*/ 1045822 h 2288365"/>
                  <a:gd name="connsiteX75" fmla="*/ 1888566 w 2145028"/>
                  <a:gd name="connsiteY75" fmla="*/ 1018527 h 2288365"/>
                  <a:gd name="connsiteX76" fmla="*/ 2065986 w 2145028"/>
                  <a:gd name="connsiteY76" fmla="*/ 1018527 h 2288365"/>
                  <a:gd name="connsiteX77" fmla="*/ 2086458 w 2145028"/>
                  <a:gd name="connsiteY77" fmla="*/ 895697 h 2288365"/>
                  <a:gd name="connsiteX78" fmla="*/ 2052339 w 2145028"/>
                  <a:gd name="connsiteY78" fmla="*/ 861577 h 2288365"/>
                  <a:gd name="connsiteX79" fmla="*/ 2141049 w 2145028"/>
                  <a:gd name="connsiteY79" fmla="*/ 806986 h 2288365"/>
                  <a:gd name="connsiteX80" fmla="*/ 2127401 w 2145028"/>
                  <a:gd name="connsiteY80" fmla="*/ 725100 h 2288365"/>
                  <a:gd name="connsiteX81" fmla="*/ 2106930 w 2145028"/>
                  <a:gd name="connsiteY81" fmla="*/ 622742 h 2288365"/>
                  <a:gd name="connsiteX82" fmla="*/ 2072810 w 2145028"/>
                  <a:gd name="connsiteY82" fmla="*/ 554503 h 2288365"/>
                  <a:gd name="connsiteX83" fmla="*/ 1943157 w 2145028"/>
                  <a:gd name="connsiteY83" fmla="*/ 540855 h 2288365"/>
                  <a:gd name="connsiteX84" fmla="*/ 1861270 w 2145028"/>
                  <a:gd name="connsiteY84" fmla="*/ 581798 h 2288365"/>
                  <a:gd name="connsiteX85" fmla="*/ 1772560 w 2145028"/>
                  <a:gd name="connsiteY85" fmla="*/ 547679 h 2288365"/>
                  <a:gd name="connsiteX86" fmla="*/ 1601963 w 2145028"/>
                  <a:gd name="connsiteY86" fmla="*/ 574974 h 2288365"/>
                  <a:gd name="connsiteX87" fmla="*/ 1506428 w 2145028"/>
                  <a:gd name="connsiteY87" fmla="*/ 540855 h 2288365"/>
                  <a:gd name="connsiteX88" fmla="*/ 1547372 w 2145028"/>
                  <a:gd name="connsiteY88" fmla="*/ 493088 h 2288365"/>
                  <a:gd name="connsiteX89" fmla="*/ 1588315 w 2145028"/>
                  <a:gd name="connsiteY89" fmla="*/ 445321 h 2288365"/>
                  <a:gd name="connsiteX90" fmla="*/ 1539126 w 2145028"/>
                  <a:gd name="connsiteY90" fmla="*/ 379143 h 2288365"/>
                  <a:gd name="connsiteX91" fmla="*/ 1541684 w 2145028"/>
                  <a:gd name="connsiteY91" fmla="*/ 334362 h 2288365"/>
                  <a:gd name="connsiteX92" fmla="*/ 1588315 w 2145028"/>
                  <a:gd name="connsiteY92" fmla="*/ 274724 h 2288365"/>
                  <a:gd name="connsiteX93" fmla="*/ 1615610 w 2145028"/>
                  <a:gd name="connsiteY93" fmla="*/ 233780 h 2288365"/>
                  <a:gd name="connsiteX94" fmla="*/ 1690673 w 2145028"/>
                  <a:gd name="connsiteY94" fmla="*/ 220133 h 2288365"/>
                  <a:gd name="connsiteX95" fmla="*/ 1758912 w 2145028"/>
                  <a:gd name="connsiteY95" fmla="*/ 240604 h 2288365"/>
                  <a:gd name="connsiteX96" fmla="*/ 1772560 w 2145028"/>
                  <a:gd name="connsiteY96" fmla="*/ 213309 h 2288365"/>
                  <a:gd name="connsiteX97" fmla="*/ 1745264 w 2145028"/>
                  <a:gd name="connsiteY97" fmla="*/ 110950 h 2288365"/>
                  <a:gd name="connsiteX98" fmla="*/ 1717969 w 2145028"/>
                  <a:gd name="connsiteY98" fmla="*/ 97303 h 2288365"/>
                  <a:gd name="connsiteX99" fmla="*/ 1670272 w 2145028"/>
                  <a:gd name="connsiteY99" fmla="*/ 86711 h 2288365"/>
                  <a:gd name="connsiteX100" fmla="*/ 1608786 w 2145028"/>
                  <a:gd name="connsiteY100" fmla="*/ 97303 h 2288365"/>
                  <a:gd name="connsiteX101" fmla="*/ 1533724 w 2145028"/>
                  <a:gd name="connsiteY101" fmla="*/ 56359 h 2288365"/>
                  <a:gd name="connsiteX102" fmla="*/ 1513252 w 2145028"/>
                  <a:gd name="connsiteY102" fmla="*/ 22240 h 2288365"/>
                  <a:gd name="connsiteX103" fmla="*/ 1465804 w 2145028"/>
                  <a:gd name="connsiteY103" fmla="*/ 1449 h 2288365"/>
                  <a:gd name="connsiteX104" fmla="*/ 1431366 w 2145028"/>
                  <a:gd name="connsiteY104" fmla="*/ 1768 h 2288365"/>
                  <a:gd name="connsiteX105" fmla="*/ 1410894 w 2145028"/>
                  <a:gd name="connsiteY105" fmla="*/ 1768 h 2288365"/>
                  <a:gd name="connsiteX106" fmla="*/ 1389284 w 2145028"/>
                  <a:gd name="connsiteY106" fmla="*/ 5748 h 2288365"/>
                  <a:gd name="connsiteX107" fmla="*/ 1369951 w 2145028"/>
                  <a:gd name="connsiteY107" fmla="*/ 29064 h 2288365"/>
                  <a:gd name="connsiteX108" fmla="*/ 1349479 w 2145028"/>
                  <a:gd name="connsiteY108" fmla="*/ 70007 h 2288365"/>
                  <a:gd name="connsiteX109" fmla="*/ 1213001 w 2145028"/>
                  <a:gd name="connsiteY109" fmla="*/ 110950 h 2288365"/>
                  <a:gd name="connsiteX110" fmla="*/ 1028757 w 2145028"/>
                  <a:gd name="connsiteY110" fmla="*/ 138246 h 2288365"/>
                  <a:gd name="connsiteX111" fmla="*/ 935603 w 2145028"/>
                  <a:gd name="connsiteY111" fmla="*/ 132844 h 2288365"/>
                  <a:gd name="connsiteX112" fmla="*/ 878631 w 2145028"/>
                  <a:gd name="connsiteY112" fmla="*/ 104127 h 2288365"/>
                  <a:gd name="connsiteX113" fmla="*/ 789921 w 2145028"/>
                  <a:gd name="connsiteY113" fmla="*/ 179189 h 2288365"/>
                  <a:gd name="connsiteX114" fmla="*/ 736821 w 2145028"/>
                  <a:gd name="connsiteY114" fmla="*/ 203393 h 2288365"/>
                  <a:gd name="connsiteX115" fmla="*/ 701210 w 2145028"/>
                  <a:gd name="connsiteY115" fmla="*/ 217431 h 2288365"/>
                  <a:gd name="connsiteX0" fmla="*/ 701210 w 2145028"/>
                  <a:gd name="connsiteY0" fmla="*/ 217431 h 2288365"/>
                  <a:gd name="connsiteX1" fmla="*/ 615378 w 2145028"/>
                  <a:gd name="connsiteY1" fmla="*/ 186724 h 2288365"/>
                  <a:gd name="connsiteX2" fmla="*/ 537437 w 2145028"/>
                  <a:gd name="connsiteY2" fmla="*/ 124598 h 2288365"/>
                  <a:gd name="connsiteX3" fmla="*/ 496494 w 2145028"/>
                  <a:gd name="connsiteY3" fmla="*/ 97303 h 2288365"/>
                  <a:gd name="connsiteX4" fmla="*/ 508222 w 2145028"/>
                  <a:gd name="connsiteY4" fmla="*/ 141480 h 2288365"/>
                  <a:gd name="connsiteX5" fmla="*/ 494752 w 2145028"/>
                  <a:gd name="connsiteY5" fmla="*/ 229338 h 2288365"/>
                  <a:gd name="connsiteX6" fmla="*/ 435079 w 2145028"/>
                  <a:gd name="connsiteY6" fmla="*/ 302019 h 2288365"/>
                  <a:gd name="connsiteX7" fmla="*/ 448727 w 2145028"/>
                  <a:gd name="connsiteY7" fmla="*/ 342962 h 2288365"/>
                  <a:gd name="connsiteX8" fmla="*/ 398684 w 2145028"/>
                  <a:gd name="connsiteY8" fmla="*/ 384368 h 2288365"/>
                  <a:gd name="connsiteX9" fmla="*/ 360016 w 2145028"/>
                  <a:gd name="connsiteY9" fmla="*/ 390730 h 2288365"/>
                  <a:gd name="connsiteX10" fmla="*/ 346297 w 2145028"/>
                  <a:gd name="connsiteY10" fmla="*/ 415324 h 2288365"/>
                  <a:gd name="connsiteX11" fmla="*/ 350491 w 2145028"/>
                  <a:gd name="connsiteY11" fmla="*/ 442940 h 2288365"/>
                  <a:gd name="connsiteX12" fmla="*/ 360016 w 2145028"/>
                  <a:gd name="connsiteY12" fmla="*/ 486264 h 2288365"/>
                  <a:gd name="connsiteX13" fmla="*/ 415353 w 2145028"/>
                  <a:gd name="connsiteY13" fmla="*/ 491523 h 2288365"/>
                  <a:gd name="connsiteX14" fmla="*/ 441903 w 2145028"/>
                  <a:gd name="connsiteY14" fmla="*/ 486264 h 2288365"/>
                  <a:gd name="connsiteX15" fmla="*/ 476022 w 2145028"/>
                  <a:gd name="connsiteY15" fmla="*/ 506736 h 2288365"/>
                  <a:gd name="connsiteX16" fmla="*/ 482846 w 2145028"/>
                  <a:gd name="connsiteY16" fmla="*/ 547679 h 2288365"/>
                  <a:gd name="connsiteX17" fmla="*/ 441903 w 2145028"/>
                  <a:gd name="connsiteY17" fmla="*/ 574974 h 2288365"/>
                  <a:gd name="connsiteX18" fmla="*/ 407784 w 2145028"/>
                  <a:gd name="connsiteY18" fmla="*/ 615918 h 2288365"/>
                  <a:gd name="connsiteX19" fmla="*/ 407784 w 2145028"/>
                  <a:gd name="connsiteY19" fmla="*/ 704628 h 2288365"/>
                  <a:gd name="connsiteX20" fmla="*/ 400960 w 2145028"/>
                  <a:gd name="connsiteY20" fmla="*/ 752395 h 2288365"/>
                  <a:gd name="connsiteX21" fmla="*/ 319073 w 2145028"/>
                  <a:gd name="connsiteY21" fmla="*/ 759219 h 2288365"/>
                  <a:gd name="connsiteX22" fmla="*/ 251047 w 2145028"/>
                  <a:gd name="connsiteY22" fmla="*/ 751080 h 2288365"/>
                  <a:gd name="connsiteX23" fmla="*/ 155300 w 2145028"/>
                  <a:gd name="connsiteY23" fmla="*/ 752395 h 2288365"/>
                  <a:gd name="connsiteX24" fmla="*/ 122459 w 2145028"/>
                  <a:gd name="connsiteY24" fmla="*/ 743937 h 2288365"/>
                  <a:gd name="connsiteX25" fmla="*/ 32470 w 2145028"/>
                  <a:gd name="connsiteY25" fmla="*/ 752395 h 2288365"/>
                  <a:gd name="connsiteX26" fmla="*/ 3398 w 2145028"/>
                  <a:gd name="connsiteY26" fmla="*/ 748699 h 2288365"/>
                  <a:gd name="connsiteX27" fmla="*/ 1016 w 2145028"/>
                  <a:gd name="connsiteY27" fmla="*/ 793943 h 2288365"/>
                  <a:gd name="connsiteX28" fmla="*/ 5175 w 2145028"/>
                  <a:gd name="connsiteY28" fmla="*/ 861577 h 2288365"/>
                  <a:gd name="connsiteX29" fmla="*/ 32470 w 2145028"/>
                  <a:gd name="connsiteY29" fmla="*/ 909345 h 2288365"/>
                  <a:gd name="connsiteX30" fmla="*/ 81978 w 2145028"/>
                  <a:gd name="connsiteY30" fmla="*/ 913005 h 2288365"/>
                  <a:gd name="connsiteX31" fmla="*/ 134828 w 2145028"/>
                  <a:gd name="connsiteY31" fmla="*/ 895697 h 2288365"/>
                  <a:gd name="connsiteX32" fmla="*/ 200046 w 2145028"/>
                  <a:gd name="connsiteY32" fmla="*/ 969338 h 2288365"/>
                  <a:gd name="connsiteX33" fmla="*/ 237186 w 2145028"/>
                  <a:gd name="connsiteY33" fmla="*/ 1079942 h 2288365"/>
                  <a:gd name="connsiteX34" fmla="*/ 319073 w 2145028"/>
                  <a:gd name="connsiteY34" fmla="*/ 1066294 h 2288365"/>
                  <a:gd name="connsiteX35" fmla="*/ 341534 w 2145028"/>
                  <a:gd name="connsiteY35" fmla="*/ 1060643 h 2288365"/>
                  <a:gd name="connsiteX36" fmla="*/ 339545 w 2145028"/>
                  <a:gd name="connsiteY36" fmla="*/ 1100413 h 2288365"/>
                  <a:gd name="connsiteX37" fmla="*/ 312249 w 2145028"/>
                  <a:gd name="connsiteY37" fmla="*/ 1236891 h 2288365"/>
                  <a:gd name="connsiteX38" fmla="*/ 416668 w 2145028"/>
                  <a:gd name="connsiteY38" fmla="*/ 1337507 h 2288365"/>
                  <a:gd name="connsiteX39" fmla="*/ 536797 w 2145028"/>
                  <a:gd name="connsiteY39" fmla="*/ 1372587 h 2288365"/>
                  <a:gd name="connsiteX40" fmla="*/ 646619 w 2145028"/>
                  <a:gd name="connsiteY40" fmla="*/ 1410189 h 2288365"/>
                  <a:gd name="connsiteX41" fmla="*/ 679672 w 2145028"/>
                  <a:gd name="connsiteY41" fmla="*/ 1429737 h 2288365"/>
                  <a:gd name="connsiteX42" fmla="*/ 687563 w 2145028"/>
                  <a:gd name="connsiteY42" fmla="*/ 1448431 h 2288365"/>
                  <a:gd name="connsiteX43" fmla="*/ 665384 w 2145028"/>
                  <a:gd name="connsiteY43" fmla="*/ 1467837 h 2288365"/>
                  <a:gd name="connsiteX44" fmla="*/ 592028 w 2145028"/>
                  <a:gd name="connsiteY44" fmla="*/ 1598556 h 2288365"/>
                  <a:gd name="connsiteX45" fmla="*/ 544261 w 2145028"/>
                  <a:gd name="connsiteY45" fmla="*/ 1721386 h 2288365"/>
                  <a:gd name="connsiteX46" fmla="*/ 598852 w 2145028"/>
                  <a:gd name="connsiteY46" fmla="*/ 1851040 h 2288365"/>
                  <a:gd name="connsiteX47" fmla="*/ 632972 w 2145028"/>
                  <a:gd name="connsiteY47" fmla="*/ 1946574 h 2288365"/>
                  <a:gd name="connsiteX48" fmla="*/ 646619 w 2145028"/>
                  <a:gd name="connsiteY48" fmla="*/ 2014813 h 2288365"/>
                  <a:gd name="connsiteX49" fmla="*/ 748978 w 2145028"/>
                  <a:gd name="connsiteY49" fmla="*/ 2110348 h 2288365"/>
                  <a:gd name="connsiteX50" fmla="*/ 789921 w 2145028"/>
                  <a:gd name="connsiteY50" fmla="*/ 2158115 h 2288365"/>
                  <a:gd name="connsiteX51" fmla="*/ 830864 w 2145028"/>
                  <a:gd name="connsiteY51" fmla="*/ 2219530 h 2288365"/>
                  <a:gd name="connsiteX52" fmla="*/ 878631 w 2145028"/>
                  <a:gd name="connsiteY52" fmla="*/ 2287768 h 2288365"/>
                  <a:gd name="connsiteX53" fmla="*/ 919575 w 2145028"/>
                  <a:gd name="connsiteY53" fmla="*/ 2178586 h 2288365"/>
                  <a:gd name="connsiteX54" fmla="*/ 940046 w 2145028"/>
                  <a:gd name="connsiteY54" fmla="*/ 2117171 h 2288365"/>
                  <a:gd name="connsiteX55" fmla="*/ 1056052 w 2145028"/>
                  <a:gd name="connsiteY55" fmla="*/ 2014813 h 2288365"/>
                  <a:gd name="connsiteX56" fmla="*/ 1076524 w 2145028"/>
                  <a:gd name="connsiteY56" fmla="*/ 2014813 h 2288365"/>
                  <a:gd name="connsiteX57" fmla="*/ 1083348 w 2145028"/>
                  <a:gd name="connsiteY57" fmla="*/ 2076228 h 2288365"/>
                  <a:gd name="connsiteX58" fmla="*/ 1267592 w 2145028"/>
                  <a:gd name="connsiteY58" fmla="*/ 2185410 h 2288365"/>
                  <a:gd name="connsiteX59" fmla="*/ 1322184 w 2145028"/>
                  <a:gd name="connsiteY59" fmla="*/ 2192234 h 2288365"/>
                  <a:gd name="connsiteX60" fmla="*/ 1349479 w 2145028"/>
                  <a:gd name="connsiteY60" fmla="*/ 2123995 h 2288365"/>
                  <a:gd name="connsiteX61" fmla="*/ 1369951 w 2145028"/>
                  <a:gd name="connsiteY61" fmla="*/ 2028461 h 2288365"/>
                  <a:gd name="connsiteX62" fmla="*/ 1376775 w 2145028"/>
                  <a:gd name="connsiteY62" fmla="*/ 1973870 h 2288365"/>
                  <a:gd name="connsiteX63" fmla="*/ 1247121 w 2145028"/>
                  <a:gd name="connsiteY63" fmla="*/ 1973870 h 2288365"/>
                  <a:gd name="connsiteX64" fmla="*/ 1226649 w 2145028"/>
                  <a:gd name="connsiteY64" fmla="*/ 1939750 h 2288365"/>
                  <a:gd name="connsiteX65" fmla="*/ 1438189 w 2145028"/>
                  <a:gd name="connsiteY65" fmla="*/ 1912455 h 2288365"/>
                  <a:gd name="connsiteX66" fmla="*/ 1588315 w 2145028"/>
                  <a:gd name="connsiteY66" fmla="*/ 2007989 h 2288365"/>
                  <a:gd name="connsiteX67" fmla="*/ 1649730 w 2145028"/>
                  <a:gd name="connsiteY67" fmla="*/ 2021637 h 2288365"/>
                  <a:gd name="connsiteX68" fmla="*/ 1690673 w 2145028"/>
                  <a:gd name="connsiteY68" fmla="*/ 1932927 h 2288365"/>
                  <a:gd name="connsiteX69" fmla="*/ 1895389 w 2145028"/>
                  <a:gd name="connsiteY69" fmla="*/ 1687267 h 2288365"/>
                  <a:gd name="connsiteX70" fmla="*/ 1888566 w 2145028"/>
                  <a:gd name="connsiteY70" fmla="*/ 1571261 h 2288365"/>
                  <a:gd name="connsiteX71" fmla="*/ 1881742 w 2145028"/>
                  <a:gd name="connsiteY71" fmla="*/ 1462079 h 2288365"/>
                  <a:gd name="connsiteX72" fmla="*/ 1765736 w 2145028"/>
                  <a:gd name="connsiteY72" fmla="*/ 1455255 h 2288365"/>
                  <a:gd name="connsiteX73" fmla="*/ 1745264 w 2145028"/>
                  <a:gd name="connsiteY73" fmla="*/ 1414312 h 2288365"/>
                  <a:gd name="connsiteX74" fmla="*/ 1895389 w 2145028"/>
                  <a:gd name="connsiteY74" fmla="*/ 1189124 h 2288365"/>
                  <a:gd name="connsiteX75" fmla="*/ 1868094 w 2145028"/>
                  <a:gd name="connsiteY75" fmla="*/ 1045822 h 2288365"/>
                  <a:gd name="connsiteX76" fmla="*/ 1888566 w 2145028"/>
                  <a:gd name="connsiteY76" fmla="*/ 1018527 h 2288365"/>
                  <a:gd name="connsiteX77" fmla="*/ 2065986 w 2145028"/>
                  <a:gd name="connsiteY77" fmla="*/ 1018527 h 2288365"/>
                  <a:gd name="connsiteX78" fmla="*/ 2086458 w 2145028"/>
                  <a:gd name="connsiteY78" fmla="*/ 895697 h 2288365"/>
                  <a:gd name="connsiteX79" fmla="*/ 2052339 w 2145028"/>
                  <a:gd name="connsiteY79" fmla="*/ 861577 h 2288365"/>
                  <a:gd name="connsiteX80" fmla="*/ 2141049 w 2145028"/>
                  <a:gd name="connsiteY80" fmla="*/ 806986 h 2288365"/>
                  <a:gd name="connsiteX81" fmla="*/ 2127401 w 2145028"/>
                  <a:gd name="connsiteY81" fmla="*/ 725100 h 2288365"/>
                  <a:gd name="connsiteX82" fmla="*/ 2106930 w 2145028"/>
                  <a:gd name="connsiteY82" fmla="*/ 622742 h 2288365"/>
                  <a:gd name="connsiteX83" fmla="*/ 2072810 w 2145028"/>
                  <a:gd name="connsiteY83" fmla="*/ 554503 h 2288365"/>
                  <a:gd name="connsiteX84" fmla="*/ 1943157 w 2145028"/>
                  <a:gd name="connsiteY84" fmla="*/ 540855 h 2288365"/>
                  <a:gd name="connsiteX85" fmla="*/ 1861270 w 2145028"/>
                  <a:gd name="connsiteY85" fmla="*/ 581798 h 2288365"/>
                  <a:gd name="connsiteX86" fmla="*/ 1772560 w 2145028"/>
                  <a:gd name="connsiteY86" fmla="*/ 547679 h 2288365"/>
                  <a:gd name="connsiteX87" fmla="*/ 1601963 w 2145028"/>
                  <a:gd name="connsiteY87" fmla="*/ 574974 h 2288365"/>
                  <a:gd name="connsiteX88" fmla="*/ 1506428 w 2145028"/>
                  <a:gd name="connsiteY88" fmla="*/ 540855 h 2288365"/>
                  <a:gd name="connsiteX89" fmla="*/ 1547372 w 2145028"/>
                  <a:gd name="connsiteY89" fmla="*/ 493088 h 2288365"/>
                  <a:gd name="connsiteX90" fmla="*/ 1588315 w 2145028"/>
                  <a:gd name="connsiteY90" fmla="*/ 445321 h 2288365"/>
                  <a:gd name="connsiteX91" fmla="*/ 1539126 w 2145028"/>
                  <a:gd name="connsiteY91" fmla="*/ 379143 h 2288365"/>
                  <a:gd name="connsiteX92" fmla="*/ 1541684 w 2145028"/>
                  <a:gd name="connsiteY92" fmla="*/ 334362 h 2288365"/>
                  <a:gd name="connsiteX93" fmla="*/ 1588315 w 2145028"/>
                  <a:gd name="connsiteY93" fmla="*/ 274724 h 2288365"/>
                  <a:gd name="connsiteX94" fmla="*/ 1615610 w 2145028"/>
                  <a:gd name="connsiteY94" fmla="*/ 233780 h 2288365"/>
                  <a:gd name="connsiteX95" fmla="*/ 1690673 w 2145028"/>
                  <a:gd name="connsiteY95" fmla="*/ 220133 h 2288365"/>
                  <a:gd name="connsiteX96" fmla="*/ 1758912 w 2145028"/>
                  <a:gd name="connsiteY96" fmla="*/ 240604 h 2288365"/>
                  <a:gd name="connsiteX97" fmla="*/ 1772560 w 2145028"/>
                  <a:gd name="connsiteY97" fmla="*/ 213309 h 2288365"/>
                  <a:gd name="connsiteX98" fmla="*/ 1745264 w 2145028"/>
                  <a:gd name="connsiteY98" fmla="*/ 110950 h 2288365"/>
                  <a:gd name="connsiteX99" fmla="*/ 1717969 w 2145028"/>
                  <a:gd name="connsiteY99" fmla="*/ 97303 h 2288365"/>
                  <a:gd name="connsiteX100" fmla="*/ 1670272 w 2145028"/>
                  <a:gd name="connsiteY100" fmla="*/ 86711 h 2288365"/>
                  <a:gd name="connsiteX101" fmla="*/ 1608786 w 2145028"/>
                  <a:gd name="connsiteY101" fmla="*/ 97303 h 2288365"/>
                  <a:gd name="connsiteX102" fmla="*/ 1533724 w 2145028"/>
                  <a:gd name="connsiteY102" fmla="*/ 56359 h 2288365"/>
                  <a:gd name="connsiteX103" fmla="*/ 1513252 w 2145028"/>
                  <a:gd name="connsiteY103" fmla="*/ 22240 h 2288365"/>
                  <a:gd name="connsiteX104" fmla="*/ 1465804 w 2145028"/>
                  <a:gd name="connsiteY104" fmla="*/ 1449 h 2288365"/>
                  <a:gd name="connsiteX105" fmla="*/ 1431366 w 2145028"/>
                  <a:gd name="connsiteY105" fmla="*/ 1768 h 2288365"/>
                  <a:gd name="connsiteX106" fmla="*/ 1410894 w 2145028"/>
                  <a:gd name="connsiteY106" fmla="*/ 1768 h 2288365"/>
                  <a:gd name="connsiteX107" fmla="*/ 1389284 w 2145028"/>
                  <a:gd name="connsiteY107" fmla="*/ 5748 h 2288365"/>
                  <a:gd name="connsiteX108" fmla="*/ 1369951 w 2145028"/>
                  <a:gd name="connsiteY108" fmla="*/ 29064 h 2288365"/>
                  <a:gd name="connsiteX109" fmla="*/ 1349479 w 2145028"/>
                  <a:gd name="connsiteY109" fmla="*/ 70007 h 2288365"/>
                  <a:gd name="connsiteX110" fmla="*/ 1213001 w 2145028"/>
                  <a:gd name="connsiteY110" fmla="*/ 110950 h 2288365"/>
                  <a:gd name="connsiteX111" fmla="*/ 1028757 w 2145028"/>
                  <a:gd name="connsiteY111" fmla="*/ 138246 h 2288365"/>
                  <a:gd name="connsiteX112" fmla="*/ 935603 w 2145028"/>
                  <a:gd name="connsiteY112" fmla="*/ 132844 h 2288365"/>
                  <a:gd name="connsiteX113" fmla="*/ 878631 w 2145028"/>
                  <a:gd name="connsiteY113" fmla="*/ 104127 h 2288365"/>
                  <a:gd name="connsiteX114" fmla="*/ 789921 w 2145028"/>
                  <a:gd name="connsiteY114" fmla="*/ 179189 h 2288365"/>
                  <a:gd name="connsiteX115" fmla="*/ 736821 w 2145028"/>
                  <a:gd name="connsiteY115" fmla="*/ 203393 h 2288365"/>
                  <a:gd name="connsiteX116" fmla="*/ 701210 w 2145028"/>
                  <a:gd name="connsiteY116" fmla="*/ 217431 h 2288365"/>
                  <a:gd name="connsiteX0" fmla="*/ 701210 w 2145028"/>
                  <a:gd name="connsiteY0" fmla="*/ 217431 h 2288365"/>
                  <a:gd name="connsiteX1" fmla="*/ 615378 w 2145028"/>
                  <a:gd name="connsiteY1" fmla="*/ 186724 h 2288365"/>
                  <a:gd name="connsiteX2" fmla="*/ 537437 w 2145028"/>
                  <a:gd name="connsiteY2" fmla="*/ 124598 h 2288365"/>
                  <a:gd name="connsiteX3" fmla="*/ 496494 w 2145028"/>
                  <a:gd name="connsiteY3" fmla="*/ 97303 h 2288365"/>
                  <a:gd name="connsiteX4" fmla="*/ 508222 w 2145028"/>
                  <a:gd name="connsiteY4" fmla="*/ 141480 h 2288365"/>
                  <a:gd name="connsiteX5" fmla="*/ 494752 w 2145028"/>
                  <a:gd name="connsiteY5" fmla="*/ 229338 h 2288365"/>
                  <a:gd name="connsiteX6" fmla="*/ 435079 w 2145028"/>
                  <a:gd name="connsiteY6" fmla="*/ 302019 h 2288365"/>
                  <a:gd name="connsiteX7" fmla="*/ 448727 w 2145028"/>
                  <a:gd name="connsiteY7" fmla="*/ 342962 h 2288365"/>
                  <a:gd name="connsiteX8" fmla="*/ 398684 w 2145028"/>
                  <a:gd name="connsiteY8" fmla="*/ 384368 h 2288365"/>
                  <a:gd name="connsiteX9" fmla="*/ 360016 w 2145028"/>
                  <a:gd name="connsiteY9" fmla="*/ 390730 h 2288365"/>
                  <a:gd name="connsiteX10" fmla="*/ 346297 w 2145028"/>
                  <a:gd name="connsiteY10" fmla="*/ 415324 h 2288365"/>
                  <a:gd name="connsiteX11" fmla="*/ 350491 w 2145028"/>
                  <a:gd name="connsiteY11" fmla="*/ 442940 h 2288365"/>
                  <a:gd name="connsiteX12" fmla="*/ 360016 w 2145028"/>
                  <a:gd name="connsiteY12" fmla="*/ 486264 h 2288365"/>
                  <a:gd name="connsiteX13" fmla="*/ 415353 w 2145028"/>
                  <a:gd name="connsiteY13" fmla="*/ 491523 h 2288365"/>
                  <a:gd name="connsiteX14" fmla="*/ 441903 w 2145028"/>
                  <a:gd name="connsiteY14" fmla="*/ 486264 h 2288365"/>
                  <a:gd name="connsiteX15" fmla="*/ 476022 w 2145028"/>
                  <a:gd name="connsiteY15" fmla="*/ 506736 h 2288365"/>
                  <a:gd name="connsiteX16" fmla="*/ 482846 w 2145028"/>
                  <a:gd name="connsiteY16" fmla="*/ 547679 h 2288365"/>
                  <a:gd name="connsiteX17" fmla="*/ 441903 w 2145028"/>
                  <a:gd name="connsiteY17" fmla="*/ 574974 h 2288365"/>
                  <a:gd name="connsiteX18" fmla="*/ 407784 w 2145028"/>
                  <a:gd name="connsiteY18" fmla="*/ 615918 h 2288365"/>
                  <a:gd name="connsiteX19" fmla="*/ 407784 w 2145028"/>
                  <a:gd name="connsiteY19" fmla="*/ 704628 h 2288365"/>
                  <a:gd name="connsiteX20" fmla="*/ 400960 w 2145028"/>
                  <a:gd name="connsiteY20" fmla="*/ 752395 h 2288365"/>
                  <a:gd name="connsiteX21" fmla="*/ 319073 w 2145028"/>
                  <a:gd name="connsiteY21" fmla="*/ 759219 h 2288365"/>
                  <a:gd name="connsiteX22" fmla="*/ 251047 w 2145028"/>
                  <a:gd name="connsiteY22" fmla="*/ 751080 h 2288365"/>
                  <a:gd name="connsiteX23" fmla="*/ 155300 w 2145028"/>
                  <a:gd name="connsiteY23" fmla="*/ 752395 h 2288365"/>
                  <a:gd name="connsiteX24" fmla="*/ 122459 w 2145028"/>
                  <a:gd name="connsiteY24" fmla="*/ 743937 h 2288365"/>
                  <a:gd name="connsiteX25" fmla="*/ 32470 w 2145028"/>
                  <a:gd name="connsiteY25" fmla="*/ 752395 h 2288365"/>
                  <a:gd name="connsiteX26" fmla="*/ 3398 w 2145028"/>
                  <a:gd name="connsiteY26" fmla="*/ 748699 h 2288365"/>
                  <a:gd name="connsiteX27" fmla="*/ 1016 w 2145028"/>
                  <a:gd name="connsiteY27" fmla="*/ 793943 h 2288365"/>
                  <a:gd name="connsiteX28" fmla="*/ 5175 w 2145028"/>
                  <a:gd name="connsiteY28" fmla="*/ 861577 h 2288365"/>
                  <a:gd name="connsiteX29" fmla="*/ 32470 w 2145028"/>
                  <a:gd name="connsiteY29" fmla="*/ 909345 h 2288365"/>
                  <a:gd name="connsiteX30" fmla="*/ 81978 w 2145028"/>
                  <a:gd name="connsiteY30" fmla="*/ 913005 h 2288365"/>
                  <a:gd name="connsiteX31" fmla="*/ 134828 w 2145028"/>
                  <a:gd name="connsiteY31" fmla="*/ 895697 h 2288365"/>
                  <a:gd name="connsiteX32" fmla="*/ 200046 w 2145028"/>
                  <a:gd name="connsiteY32" fmla="*/ 969338 h 2288365"/>
                  <a:gd name="connsiteX33" fmla="*/ 237186 w 2145028"/>
                  <a:gd name="connsiteY33" fmla="*/ 1079942 h 2288365"/>
                  <a:gd name="connsiteX34" fmla="*/ 319073 w 2145028"/>
                  <a:gd name="connsiteY34" fmla="*/ 1066294 h 2288365"/>
                  <a:gd name="connsiteX35" fmla="*/ 341534 w 2145028"/>
                  <a:gd name="connsiteY35" fmla="*/ 1060643 h 2288365"/>
                  <a:gd name="connsiteX36" fmla="*/ 339545 w 2145028"/>
                  <a:gd name="connsiteY36" fmla="*/ 1100413 h 2288365"/>
                  <a:gd name="connsiteX37" fmla="*/ 312249 w 2145028"/>
                  <a:gd name="connsiteY37" fmla="*/ 1236891 h 2288365"/>
                  <a:gd name="connsiteX38" fmla="*/ 416668 w 2145028"/>
                  <a:gd name="connsiteY38" fmla="*/ 1337507 h 2288365"/>
                  <a:gd name="connsiteX39" fmla="*/ 536797 w 2145028"/>
                  <a:gd name="connsiteY39" fmla="*/ 1372587 h 2288365"/>
                  <a:gd name="connsiteX40" fmla="*/ 646619 w 2145028"/>
                  <a:gd name="connsiteY40" fmla="*/ 1410189 h 2288365"/>
                  <a:gd name="connsiteX41" fmla="*/ 679672 w 2145028"/>
                  <a:gd name="connsiteY41" fmla="*/ 1429737 h 2288365"/>
                  <a:gd name="connsiteX42" fmla="*/ 687563 w 2145028"/>
                  <a:gd name="connsiteY42" fmla="*/ 1448431 h 2288365"/>
                  <a:gd name="connsiteX43" fmla="*/ 665384 w 2145028"/>
                  <a:gd name="connsiteY43" fmla="*/ 1467837 h 2288365"/>
                  <a:gd name="connsiteX44" fmla="*/ 592028 w 2145028"/>
                  <a:gd name="connsiteY44" fmla="*/ 1598556 h 2288365"/>
                  <a:gd name="connsiteX45" fmla="*/ 544261 w 2145028"/>
                  <a:gd name="connsiteY45" fmla="*/ 1721386 h 2288365"/>
                  <a:gd name="connsiteX46" fmla="*/ 598852 w 2145028"/>
                  <a:gd name="connsiteY46" fmla="*/ 1851040 h 2288365"/>
                  <a:gd name="connsiteX47" fmla="*/ 632972 w 2145028"/>
                  <a:gd name="connsiteY47" fmla="*/ 1946574 h 2288365"/>
                  <a:gd name="connsiteX48" fmla="*/ 646619 w 2145028"/>
                  <a:gd name="connsiteY48" fmla="*/ 2014813 h 2288365"/>
                  <a:gd name="connsiteX49" fmla="*/ 748978 w 2145028"/>
                  <a:gd name="connsiteY49" fmla="*/ 2110348 h 2288365"/>
                  <a:gd name="connsiteX50" fmla="*/ 789921 w 2145028"/>
                  <a:gd name="connsiteY50" fmla="*/ 2158115 h 2288365"/>
                  <a:gd name="connsiteX51" fmla="*/ 830864 w 2145028"/>
                  <a:gd name="connsiteY51" fmla="*/ 2219530 h 2288365"/>
                  <a:gd name="connsiteX52" fmla="*/ 878631 w 2145028"/>
                  <a:gd name="connsiteY52" fmla="*/ 2287768 h 2288365"/>
                  <a:gd name="connsiteX53" fmla="*/ 919575 w 2145028"/>
                  <a:gd name="connsiteY53" fmla="*/ 2178586 h 2288365"/>
                  <a:gd name="connsiteX54" fmla="*/ 940046 w 2145028"/>
                  <a:gd name="connsiteY54" fmla="*/ 2117171 h 2288365"/>
                  <a:gd name="connsiteX55" fmla="*/ 1056052 w 2145028"/>
                  <a:gd name="connsiteY55" fmla="*/ 2014813 h 2288365"/>
                  <a:gd name="connsiteX56" fmla="*/ 1076524 w 2145028"/>
                  <a:gd name="connsiteY56" fmla="*/ 2014813 h 2288365"/>
                  <a:gd name="connsiteX57" fmla="*/ 1083348 w 2145028"/>
                  <a:gd name="connsiteY57" fmla="*/ 2076228 h 2288365"/>
                  <a:gd name="connsiteX58" fmla="*/ 1267592 w 2145028"/>
                  <a:gd name="connsiteY58" fmla="*/ 2185410 h 2288365"/>
                  <a:gd name="connsiteX59" fmla="*/ 1322184 w 2145028"/>
                  <a:gd name="connsiteY59" fmla="*/ 2192234 h 2288365"/>
                  <a:gd name="connsiteX60" fmla="*/ 1349479 w 2145028"/>
                  <a:gd name="connsiteY60" fmla="*/ 2123995 h 2288365"/>
                  <a:gd name="connsiteX61" fmla="*/ 1369951 w 2145028"/>
                  <a:gd name="connsiteY61" fmla="*/ 2028461 h 2288365"/>
                  <a:gd name="connsiteX62" fmla="*/ 1376775 w 2145028"/>
                  <a:gd name="connsiteY62" fmla="*/ 1973870 h 2288365"/>
                  <a:gd name="connsiteX63" fmla="*/ 1247121 w 2145028"/>
                  <a:gd name="connsiteY63" fmla="*/ 1973870 h 2288365"/>
                  <a:gd name="connsiteX64" fmla="*/ 1226649 w 2145028"/>
                  <a:gd name="connsiteY64" fmla="*/ 1939750 h 2288365"/>
                  <a:gd name="connsiteX65" fmla="*/ 1438189 w 2145028"/>
                  <a:gd name="connsiteY65" fmla="*/ 1912455 h 2288365"/>
                  <a:gd name="connsiteX66" fmla="*/ 1588315 w 2145028"/>
                  <a:gd name="connsiteY66" fmla="*/ 2007989 h 2288365"/>
                  <a:gd name="connsiteX67" fmla="*/ 1649730 w 2145028"/>
                  <a:gd name="connsiteY67" fmla="*/ 2021637 h 2288365"/>
                  <a:gd name="connsiteX68" fmla="*/ 1690673 w 2145028"/>
                  <a:gd name="connsiteY68" fmla="*/ 1932927 h 2288365"/>
                  <a:gd name="connsiteX69" fmla="*/ 1895389 w 2145028"/>
                  <a:gd name="connsiteY69" fmla="*/ 1687267 h 2288365"/>
                  <a:gd name="connsiteX70" fmla="*/ 1888566 w 2145028"/>
                  <a:gd name="connsiteY70" fmla="*/ 1571261 h 2288365"/>
                  <a:gd name="connsiteX71" fmla="*/ 1881742 w 2145028"/>
                  <a:gd name="connsiteY71" fmla="*/ 1462079 h 2288365"/>
                  <a:gd name="connsiteX72" fmla="*/ 1765736 w 2145028"/>
                  <a:gd name="connsiteY72" fmla="*/ 1455255 h 2288365"/>
                  <a:gd name="connsiteX73" fmla="*/ 1745264 w 2145028"/>
                  <a:gd name="connsiteY73" fmla="*/ 1414312 h 2288365"/>
                  <a:gd name="connsiteX74" fmla="*/ 1895389 w 2145028"/>
                  <a:gd name="connsiteY74" fmla="*/ 1189124 h 2288365"/>
                  <a:gd name="connsiteX75" fmla="*/ 1868094 w 2145028"/>
                  <a:gd name="connsiteY75" fmla="*/ 1045822 h 2288365"/>
                  <a:gd name="connsiteX76" fmla="*/ 1888566 w 2145028"/>
                  <a:gd name="connsiteY76" fmla="*/ 1018527 h 2288365"/>
                  <a:gd name="connsiteX77" fmla="*/ 2065986 w 2145028"/>
                  <a:gd name="connsiteY77" fmla="*/ 1018527 h 2288365"/>
                  <a:gd name="connsiteX78" fmla="*/ 2086458 w 2145028"/>
                  <a:gd name="connsiteY78" fmla="*/ 895697 h 2288365"/>
                  <a:gd name="connsiteX79" fmla="*/ 2052339 w 2145028"/>
                  <a:gd name="connsiteY79" fmla="*/ 861577 h 2288365"/>
                  <a:gd name="connsiteX80" fmla="*/ 2141049 w 2145028"/>
                  <a:gd name="connsiteY80" fmla="*/ 806986 h 2288365"/>
                  <a:gd name="connsiteX81" fmla="*/ 2127401 w 2145028"/>
                  <a:gd name="connsiteY81" fmla="*/ 725100 h 2288365"/>
                  <a:gd name="connsiteX82" fmla="*/ 2106930 w 2145028"/>
                  <a:gd name="connsiteY82" fmla="*/ 622742 h 2288365"/>
                  <a:gd name="connsiteX83" fmla="*/ 2072810 w 2145028"/>
                  <a:gd name="connsiteY83" fmla="*/ 554503 h 2288365"/>
                  <a:gd name="connsiteX84" fmla="*/ 1943157 w 2145028"/>
                  <a:gd name="connsiteY84" fmla="*/ 540855 h 2288365"/>
                  <a:gd name="connsiteX85" fmla="*/ 1861270 w 2145028"/>
                  <a:gd name="connsiteY85" fmla="*/ 581798 h 2288365"/>
                  <a:gd name="connsiteX86" fmla="*/ 1772560 w 2145028"/>
                  <a:gd name="connsiteY86" fmla="*/ 547679 h 2288365"/>
                  <a:gd name="connsiteX87" fmla="*/ 1601963 w 2145028"/>
                  <a:gd name="connsiteY87" fmla="*/ 574974 h 2288365"/>
                  <a:gd name="connsiteX88" fmla="*/ 1506428 w 2145028"/>
                  <a:gd name="connsiteY88" fmla="*/ 540855 h 2288365"/>
                  <a:gd name="connsiteX89" fmla="*/ 1547372 w 2145028"/>
                  <a:gd name="connsiteY89" fmla="*/ 493088 h 2288365"/>
                  <a:gd name="connsiteX90" fmla="*/ 1588315 w 2145028"/>
                  <a:gd name="connsiteY90" fmla="*/ 445321 h 2288365"/>
                  <a:gd name="connsiteX91" fmla="*/ 1539126 w 2145028"/>
                  <a:gd name="connsiteY91" fmla="*/ 379143 h 2288365"/>
                  <a:gd name="connsiteX92" fmla="*/ 1541684 w 2145028"/>
                  <a:gd name="connsiteY92" fmla="*/ 334362 h 2288365"/>
                  <a:gd name="connsiteX93" fmla="*/ 1588315 w 2145028"/>
                  <a:gd name="connsiteY93" fmla="*/ 274724 h 2288365"/>
                  <a:gd name="connsiteX94" fmla="*/ 1615610 w 2145028"/>
                  <a:gd name="connsiteY94" fmla="*/ 233780 h 2288365"/>
                  <a:gd name="connsiteX95" fmla="*/ 1690673 w 2145028"/>
                  <a:gd name="connsiteY95" fmla="*/ 220133 h 2288365"/>
                  <a:gd name="connsiteX96" fmla="*/ 1758912 w 2145028"/>
                  <a:gd name="connsiteY96" fmla="*/ 240604 h 2288365"/>
                  <a:gd name="connsiteX97" fmla="*/ 1772560 w 2145028"/>
                  <a:gd name="connsiteY97" fmla="*/ 213309 h 2288365"/>
                  <a:gd name="connsiteX98" fmla="*/ 1745264 w 2145028"/>
                  <a:gd name="connsiteY98" fmla="*/ 110950 h 2288365"/>
                  <a:gd name="connsiteX99" fmla="*/ 1717969 w 2145028"/>
                  <a:gd name="connsiteY99" fmla="*/ 97303 h 2288365"/>
                  <a:gd name="connsiteX100" fmla="*/ 1670272 w 2145028"/>
                  <a:gd name="connsiteY100" fmla="*/ 86711 h 2288365"/>
                  <a:gd name="connsiteX101" fmla="*/ 1608786 w 2145028"/>
                  <a:gd name="connsiteY101" fmla="*/ 97303 h 2288365"/>
                  <a:gd name="connsiteX102" fmla="*/ 1533724 w 2145028"/>
                  <a:gd name="connsiteY102" fmla="*/ 56359 h 2288365"/>
                  <a:gd name="connsiteX103" fmla="*/ 1513252 w 2145028"/>
                  <a:gd name="connsiteY103" fmla="*/ 22240 h 2288365"/>
                  <a:gd name="connsiteX104" fmla="*/ 1465804 w 2145028"/>
                  <a:gd name="connsiteY104" fmla="*/ 1449 h 2288365"/>
                  <a:gd name="connsiteX105" fmla="*/ 1431366 w 2145028"/>
                  <a:gd name="connsiteY105" fmla="*/ 1768 h 2288365"/>
                  <a:gd name="connsiteX106" fmla="*/ 1410894 w 2145028"/>
                  <a:gd name="connsiteY106" fmla="*/ 1768 h 2288365"/>
                  <a:gd name="connsiteX107" fmla="*/ 1389284 w 2145028"/>
                  <a:gd name="connsiteY107" fmla="*/ 5748 h 2288365"/>
                  <a:gd name="connsiteX108" fmla="*/ 1369951 w 2145028"/>
                  <a:gd name="connsiteY108" fmla="*/ 29064 h 2288365"/>
                  <a:gd name="connsiteX109" fmla="*/ 1349479 w 2145028"/>
                  <a:gd name="connsiteY109" fmla="*/ 70007 h 2288365"/>
                  <a:gd name="connsiteX110" fmla="*/ 1213001 w 2145028"/>
                  <a:gd name="connsiteY110" fmla="*/ 110950 h 2288365"/>
                  <a:gd name="connsiteX111" fmla="*/ 1028757 w 2145028"/>
                  <a:gd name="connsiteY111" fmla="*/ 138246 h 2288365"/>
                  <a:gd name="connsiteX112" fmla="*/ 935603 w 2145028"/>
                  <a:gd name="connsiteY112" fmla="*/ 132844 h 2288365"/>
                  <a:gd name="connsiteX113" fmla="*/ 898747 w 2145028"/>
                  <a:gd name="connsiteY113" fmla="*/ 120048 h 2288365"/>
                  <a:gd name="connsiteX114" fmla="*/ 878631 w 2145028"/>
                  <a:gd name="connsiteY114" fmla="*/ 104127 h 2288365"/>
                  <a:gd name="connsiteX115" fmla="*/ 789921 w 2145028"/>
                  <a:gd name="connsiteY115" fmla="*/ 179189 h 2288365"/>
                  <a:gd name="connsiteX116" fmla="*/ 736821 w 2145028"/>
                  <a:gd name="connsiteY116" fmla="*/ 203393 h 2288365"/>
                  <a:gd name="connsiteX117" fmla="*/ 701210 w 2145028"/>
                  <a:gd name="connsiteY117" fmla="*/ 217431 h 228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145028" h="2288365">
                    <a:moveTo>
                      <a:pt x="701210" y="217431"/>
                    </a:moveTo>
                    <a:cubicBezTo>
                      <a:pt x="680970" y="214653"/>
                      <a:pt x="642673" y="203784"/>
                      <a:pt x="615378" y="186724"/>
                    </a:cubicBezTo>
                    <a:cubicBezTo>
                      <a:pt x="588083" y="169664"/>
                      <a:pt x="557251" y="139502"/>
                      <a:pt x="537437" y="124598"/>
                    </a:cubicBezTo>
                    <a:cubicBezTo>
                      <a:pt x="517623" y="109694"/>
                      <a:pt x="501363" y="94489"/>
                      <a:pt x="496494" y="97303"/>
                    </a:cubicBezTo>
                    <a:cubicBezTo>
                      <a:pt x="491625" y="100117"/>
                      <a:pt x="508512" y="119474"/>
                      <a:pt x="508222" y="141480"/>
                    </a:cubicBezTo>
                    <a:cubicBezTo>
                      <a:pt x="507932" y="163486"/>
                      <a:pt x="506942" y="202582"/>
                      <a:pt x="494752" y="229338"/>
                    </a:cubicBezTo>
                    <a:cubicBezTo>
                      <a:pt x="482562" y="256094"/>
                      <a:pt x="442750" y="283082"/>
                      <a:pt x="435079" y="302019"/>
                    </a:cubicBezTo>
                    <a:cubicBezTo>
                      <a:pt x="427408" y="320956"/>
                      <a:pt x="454793" y="329237"/>
                      <a:pt x="448727" y="342962"/>
                    </a:cubicBezTo>
                    <a:cubicBezTo>
                      <a:pt x="442661" y="356687"/>
                      <a:pt x="413469" y="376407"/>
                      <a:pt x="398684" y="384368"/>
                    </a:cubicBezTo>
                    <a:cubicBezTo>
                      <a:pt x="383899" y="392329"/>
                      <a:pt x="368747" y="385571"/>
                      <a:pt x="360016" y="390730"/>
                    </a:cubicBezTo>
                    <a:cubicBezTo>
                      <a:pt x="351285" y="395889"/>
                      <a:pt x="347884" y="406622"/>
                      <a:pt x="346297" y="415324"/>
                    </a:cubicBezTo>
                    <a:cubicBezTo>
                      <a:pt x="344710" y="424026"/>
                      <a:pt x="348205" y="431117"/>
                      <a:pt x="350491" y="442940"/>
                    </a:cubicBezTo>
                    <a:cubicBezTo>
                      <a:pt x="352778" y="454763"/>
                      <a:pt x="349206" y="478167"/>
                      <a:pt x="360016" y="486264"/>
                    </a:cubicBezTo>
                    <a:cubicBezTo>
                      <a:pt x="370826" y="494361"/>
                      <a:pt x="401705" y="491523"/>
                      <a:pt x="415353" y="491523"/>
                    </a:cubicBezTo>
                    <a:cubicBezTo>
                      <a:pt x="429001" y="491523"/>
                      <a:pt x="431792" y="483729"/>
                      <a:pt x="441903" y="486264"/>
                    </a:cubicBezTo>
                    <a:cubicBezTo>
                      <a:pt x="452014" y="488799"/>
                      <a:pt x="469198" y="496500"/>
                      <a:pt x="476022" y="506736"/>
                    </a:cubicBezTo>
                    <a:cubicBezTo>
                      <a:pt x="482846" y="516972"/>
                      <a:pt x="488533" y="536306"/>
                      <a:pt x="482846" y="547679"/>
                    </a:cubicBezTo>
                    <a:cubicBezTo>
                      <a:pt x="477159" y="559052"/>
                      <a:pt x="454413" y="563601"/>
                      <a:pt x="441903" y="574974"/>
                    </a:cubicBezTo>
                    <a:cubicBezTo>
                      <a:pt x="429393" y="586347"/>
                      <a:pt x="413470" y="594309"/>
                      <a:pt x="407784" y="615918"/>
                    </a:cubicBezTo>
                    <a:cubicBezTo>
                      <a:pt x="402098" y="637527"/>
                      <a:pt x="408921" y="681882"/>
                      <a:pt x="407784" y="704628"/>
                    </a:cubicBezTo>
                    <a:cubicBezTo>
                      <a:pt x="406647" y="727374"/>
                      <a:pt x="415745" y="743297"/>
                      <a:pt x="400960" y="752395"/>
                    </a:cubicBezTo>
                    <a:cubicBezTo>
                      <a:pt x="386175" y="761493"/>
                      <a:pt x="344059" y="759438"/>
                      <a:pt x="319073" y="759219"/>
                    </a:cubicBezTo>
                    <a:cubicBezTo>
                      <a:pt x="294088" y="759000"/>
                      <a:pt x="278342" y="752217"/>
                      <a:pt x="251047" y="751080"/>
                    </a:cubicBezTo>
                    <a:cubicBezTo>
                      <a:pt x="223752" y="749943"/>
                      <a:pt x="176731" y="753586"/>
                      <a:pt x="155300" y="752395"/>
                    </a:cubicBezTo>
                    <a:cubicBezTo>
                      <a:pt x="133869" y="751205"/>
                      <a:pt x="132612" y="743581"/>
                      <a:pt x="122459" y="743937"/>
                    </a:cubicBezTo>
                    <a:cubicBezTo>
                      <a:pt x="92463" y="746756"/>
                      <a:pt x="52313" y="751601"/>
                      <a:pt x="32470" y="752395"/>
                    </a:cubicBezTo>
                    <a:cubicBezTo>
                      <a:pt x="12627" y="753189"/>
                      <a:pt x="8640" y="741774"/>
                      <a:pt x="3398" y="748699"/>
                    </a:cubicBezTo>
                    <a:cubicBezTo>
                      <a:pt x="-1844" y="755624"/>
                      <a:pt x="3101" y="777511"/>
                      <a:pt x="1016" y="793943"/>
                    </a:cubicBezTo>
                    <a:cubicBezTo>
                      <a:pt x="-1069" y="810375"/>
                      <a:pt x="-67" y="842343"/>
                      <a:pt x="5175" y="861577"/>
                    </a:cubicBezTo>
                    <a:cubicBezTo>
                      <a:pt x="10417" y="880811"/>
                      <a:pt x="19670" y="900774"/>
                      <a:pt x="32470" y="909345"/>
                    </a:cubicBezTo>
                    <a:cubicBezTo>
                      <a:pt x="45270" y="917916"/>
                      <a:pt x="64918" y="915280"/>
                      <a:pt x="81978" y="913005"/>
                    </a:cubicBezTo>
                    <a:cubicBezTo>
                      <a:pt x="99038" y="910730"/>
                      <a:pt x="115150" y="886308"/>
                      <a:pt x="134828" y="895697"/>
                    </a:cubicBezTo>
                    <a:cubicBezTo>
                      <a:pt x="154506" y="905086"/>
                      <a:pt x="182986" y="938631"/>
                      <a:pt x="200046" y="969338"/>
                    </a:cubicBezTo>
                    <a:cubicBezTo>
                      <a:pt x="217106" y="1000045"/>
                      <a:pt x="217348" y="1063783"/>
                      <a:pt x="237186" y="1079942"/>
                    </a:cubicBezTo>
                    <a:cubicBezTo>
                      <a:pt x="257024" y="1096101"/>
                      <a:pt x="301682" y="1069511"/>
                      <a:pt x="319073" y="1066294"/>
                    </a:cubicBezTo>
                    <a:cubicBezTo>
                      <a:pt x="336464" y="1063078"/>
                      <a:pt x="338122" y="1054957"/>
                      <a:pt x="341534" y="1060643"/>
                    </a:cubicBezTo>
                    <a:cubicBezTo>
                      <a:pt x="344946" y="1066330"/>
                      <a:pt x="344426" y="1071038"/>
                      <a:pt x="339545" y="1100413"/>
                    </a:cubicBezTo>
                    <a:cubicBezTo>
                      <a:pt x="334664" y="1129788"/>
                      <a:pt x="299395" y="1197375"/>
                      <a:pt x="312249" y="1236891"/>
                    </a:cubicBezTo>
                    <a:cubicBezTo>
                      <a:pt x="325103" y="1276407"/>
                      <a:pt x="379243" y="1314891"/>
                      <a:pt x="416668" y="1337507"/>
                    </a:cubicBezTo>
                    <a:cubicBezTo>
                      <a:pt x="454093" y="1360123"/>
                      <a:pt x="498472" y="1360473"/>
                      <a:pt x="536797" y="1372587"/>
                    </a:cubicBezTo>
                    <a:cubicBezTo>
                      <a:pt x="575122" y="1384701"/>
                      <a:pt x="622807" y="1400664"/>
                      <a:pt x="646619" y="1410189"/>
                    </a:cubicBezTo>
                    <a:cubicBezTo>
                      <a:pt x="670432" y="1419714"/>
                      <a:pt x="672848" y="1423363"/>
                      <a:pt x="679672" y="1429737"/>
                    </a:cubicBezTo>
                    <a:cubicBezTo>
                      <a:pt x="686496" y="1436111"/>
                      <a:pt x="689944" y="1442081"/>
                      <a:pt x="687563" y="1448431"/>
                    </a:cubicBezTo>
                    <a:cubicBezTo>
                      <a:pt x="685182" y="1454781"/>
                      <a:pt x="681307" y="1442816"/>
                      <a:pt x="665384" y="1467837"/>
                    </a:cubicBezTo>
                    <a:cubicBezTo>
                      <a:pt x="649462" y="1492858"/>
                      <a:pt x="612215" y="1556298"/>
                      <a:pt x="592028" y="1598556"/>
                    </a:cubicBezTo>
                    <a:cubicBezTo>
                      <a:pt x="571841" y="1640814"/>
                      <a:pt x="543124" y="1679305"/>
                      <a:pt x="544261" y="1721386"/>
                    </a:cubicBezTo>
                    <a:cubicBezTo>
                      <a:pt x="545398" y="1763467"/>
                      <a:pt x="584067" y="1813509"/>
                      <a:pt x="598852" y="1851040"/>
                    </a:cubicBezTo>
                    <a:cubicBezTo>
                      <a:pt x="613637" y="1888571"/>
                      <a:pt x="625011" y="1919278"/>
                      <a:pt x="632972" y="1946574"/>
                    </a:cubicBezTo>
                    <a:cubicBezTo>
                      <a:pt x="640933" y="1973870"/>
                      <a:pt x="627285" y="1987517"/>
                      <a:pt x="646619" y="2014813"/>
                    </a:cubicBezTo>
                    <a:cubicBezTo>
                      <a:pt x="665953" y="2042109"/>
                      <a:pt x="725094" y="2086464"/>
                      <a:pt x="748978" y="2110348"/>
                    </a:cubicBezTo>
                    <a:cubicBezTo>
                      <a:pt x="772862" y="2134232"/>
                      <a:pt x="776273" y="2139918"/>
                      <a:pt x="789921" y="2158115"/>
                    </a:cubicBezTo>
                    <a:cubicBezTo>
                      <a:pt x="803569" y="2176312"/>
                      <a:pt x="816079" y="2197921"/>
                      <a:pt x="830864" y="2219530"/>
                    </a:cubicBezTo>
                    <a:cubicBezTo>
                      <a:pt x="845649" y="2241139"/>
                      <a:pt x="863846" y="2294592"/>
                      <a:pt x="878631" y="2287768"/>
                    </a:cubicBezTo>
                    <a:cubicBezTo>
                      <a:pt x="893416" y="2280944"/>
                      <a:pt x="909339" y="2207019"/>
                      <a:pt x="919575" y="2178586"/>
                    </a:cubicBezTo>
                    <a:cubicBezTo>
                      <a:pt x="929811" y="2150153"/>
                      <a:pt x="917300" y="2144466"/>
                      <a:pt x="940046" y="2117171"/>
                    </a:cubicBezTo>
                    <a:cubicBezTo>
                      <a:pt x="962792" y="2089876"/>
                      <a:pt x="1033306" y="2031873"/>
                      <a:pt x="1056052" y="2014813"/>
                    </a:cubicBezTo>
                    <a:cubicBezTo>
                      <a:pt x="1078798" y="1997753"/>
                      <a:pt x="1071975" y="2004577"/>
                      <a:pt x="1076524" y="2014813"/>
                    </a:cubicBezTo>
                    <a:cubicBezTo>
                      <a:pt x="1081073" y="2025049"/>
                      <a:pt x="1051503" y="2047795"/>
                      <a:pt x="1083348" y="2076228"/>
                    </a:cubicBezTo>
                    <a:cubicBezTo>
                      <a:pt x="1115193" y="2104661"/>
                      <a:pt x="1227786" y="2166076"/>
                      <a:pt x="1267592" y="2185410"/>
                    </a:cubicBezTo>
                    <a:cubicBezTo>
                      <a:pt x="1307398" y="2204744"/>
                      <a:pt x="1308536" y="2202470"/>
                      <a:pt x="1322184" y="2192234"/>
                    </a:cubicBezTo>
                    <a:cubicBezTo>
                      <a:pt x="1335832" y="2181998"/>
                      <a:pt x="1341518" y="2151291"/>
                      <a:pt x="1349479" y="2123995"/>
                    </a:cubicBezTo>
                    <a:cubicBezTo>
                      <a:pt x="1357440" y="2096699"/>
                      <a:pt x="1365402" y="2053482"/>
                      <a:pt x="1369951" y="2028461"/>
                    </a:cubicBezTo>
                    <a:cubicBezTo>
                      <a:pt x="1374500" y="2003440"/>
                      <a:pt x="1397247" y="1982968"/>
                      <a:pt x="1376775" y="1973870"/>
                    </a:cubicBezTo>
                    <a:cubicBezTo>
                      <a:pt x="1356303" y="1964772"/>
                      <a:pt x="1272142" y="1979557"/>
                      <a:pt x="1247121" y="1973870"/>
                    </a:cubicBezTo>
                    <a:cubicBezTo>
                      <a:pt x="1222100" y="1968183"/>
                      <a:pt x="1194804" y="1949986"/>
                      <a:pt x="1226649" y="1939750"/>
                    </a:cubicBezTo>
                    <a:cubicBezTo>
                      <a:pt x="1258494" y="1929514"/>
                      <a:pt x="1377911" y="1901082"/>
                      <a:pt x="1438189" y="1912455"/>
                    </a:cubicBezTo>
                    <a:cubicBezTo>
                      <a:pt x="1498467" y="1923828"/>
                      <a:pt x="1553058" y="1989792"/>
                      <a:pt x="1588315" y="2007989"/>
                    </a:cubicBezTo>
                    <a:cubicBezTo>
                      <a:pt x="1623572" y="2026186"/>
                      <a:pt x="1632670" y="2034147"/>
                      <a:pt x="1649730" y="2021637"/>
                    </a:cubicBezTo>
                    <a:cubicBezTo>
                      <a:pt x="1666790" y="2009127"/>
                      <a:pt x="1649730" y="1988655"/>
                      <a:pt x="1690673" y="1932927"/>
                    </a:cubicBezTo>
                    <a:cubicBezTo>
                      <a:pt x="1731616" y="1877199"/>
                      <a:pt x="1862407" y="1747545"/>
                      <a:pt x="1895389" y="1687267"/>
                    </a:cubicBezTo>
                    <a:cubicBezTo>
                      <a:pt x="1928371" y="1626989"/>
                      <a:pt x="1890841" y="1608792"/>
                      <a:pt x="1888566" y="1571261"/>
                    </a:cubicBezTo>
                    <a:cubicBezTo>
                      <a:pt x="1886291" y="1533730"/>
                      <a:pt x="1902214" y="1481413"/>
                      <a:pt x="1881742" y="1462079"/>
                    </a:cubicBezTo>
                    <a:cubicBezTo>
                      <a:pt x="1861270" y="1442745"/>
                      <a:pt x="1788482" y="1463216"/>
                      <a:pt x="1765736" y="1455255"/>
                    </a:cubicBezTo>
                    <a:cubicBezTo>
                      <a:pt x="1742990" y="1447294"/>
                      <a:pt x="1723655" y="1458667"/>
                      <a:pt x="1745264" y="1414312"/>
                    </a:cubicBezTo>
                    <a:cubicBezTo>
                      <a:pt x="1766873" y="1369957"/>
                      <a:pt x="1874917" y="1250539"/>
                      <a:pt x="1895389" y="1189124"/>
                    </a:cubicBezTo>
                    <a:cubicBezTo>
                      <a:pt x="1915861" y="1127709"/>
                      <a:pt x="1869231" y="1074255"/>
                      <a:pt x="1868094" y="1045822"/>
                    </a:cubicBezTo>
                    <a:cubicBezTo>
                      <a:pt x="1866957" y="1017389"/>
                      <a:pt x="1855584" y="1023076"/>
                      <a:pt x="1888566" y="1018527"/>
                    </a:cubicBezTo>
                    <a:cubicBezTo>
                      <a:pt x="1921548" y="1013978"/>
                      <a:pt x="2033004" y="1038999"/>
                      <a:pt x="2065986" y="1018527"/>
                    </a:cubicBezTo>
                    <a:cubicBezTo>
                      <a:pt x="2098968" y="998055"/>
                      <a:pt x="2088732" y="921855"/>
                      <a:pt x="2086458" y="895697"/>
                    </a:cubicBezTo>
                    <a:cubicBezTo>
                      <a:pt x="2084184" y="869539"/>
                      <a:pt x="2043241" y="876362"/>
                      <a:pt x="2052339" y="861577"/>
                    </a:cubicBezTo>
                    <a:cubicBezTo>
                      <a:pt x="2061437" y="846792"/>
                      <a:pt x="2128539" y="829732"/>
                      <a:pt x="2141049" y="806986"/>
                    </a:cubicBezTo>
                    <a:cubicBezTo>
                      <a:pt x="2153559" y="784240"/>
                      <a:pt x="2133087" y="755807"/>
                      <a:pt x="2127401" y="725100"/>
                    </a:cubicBezTo>
                    <a:cubicBezTo>
                      <a:pt x="2121715" y="694393"/>
                      <a:pt x="2116028" y="651175"/>
                      <a:pt x="2106930" y="622742"/>
                    </a:cubicBezTo>
                    <a:cubicBezTo>
                      <a:pt x="2097832" y="594309"/>
                      <a:pt x="2100106" y="568151"/>
                      <a:pt x="2072810" y="554503"/>
                    </a:cubicBezTo>
                    <a:cubicBezTo>
                      <a:pt x="2045515" y="540855"/>
                      <a:pt x="1978414" y="536306"/>
                      <a:pt x="1943157" y="540855"/>
                    </a:cubicBezTo>
                    <a:cubicBezTo>
                      <a:pt x="1907900" y="545404"/>
                      <a:pt x="1889703" y="580661"/>
                      <a:pt x="1861270" y="581798"/>
                    </a:cubicBezTo>
                    <a:cubicBezTo>
                      <a:pt x="1832837" y="582935"/>
                      <a:pt x="1815778" y="548816"/>
                      <a:pt x="1772560" y="547679"/>
                    </a:cubicBezTo>
                    <a:cubicBezTo>
                      <a:pt x="1729342" y="546542"/>
                      <a:pt x="1646318" y="576111"/>
                      <a:pt x="1601963" y="574974"/>
                    </a:cubicBezTo>
                    <a:cubicBezTo>
                      <a:pt x="1557608" y="573837"/>
                      <a:pt x="1515526" y="554503"/>
                      <a:pt x="1506428" y="540855"/>
                    </a:cubicBezTo>
                    <a:cubicBezTo>
                      <a:pt x="1497330" y="527207"/>
                      <a:pt x="1547372" y="493088"/>
                      <a:pt x="1547372" y="493088"/>
                    </a:cubicBezTo>
                    <a:cubicBezTo>
                      <a:pt x="1561020" y="477166"/>
                      <a:pt x="1589689" y="464312"/>
                      <a:pt x="1588315" y="445321"/>
                    </a:cubicBezTo>
                    <a:cubicBezTo>
                      <a:pt x="1586941" y="426330"/>
                      <a:pt x="1546898" y="397636"/>
                      <a:pt x="1539126" y="379143"/>
                    </a:cubicBezTo>
                    <a:cubicBezTo>
                      <a:pt x="1531354" y="360650"/>
                      <a:pt x="1533486" y="351765"/>
                      <a:pt x="1541684" y="334362"/>
                    </a:cubicBezTo>
                    <a:cubicBezTo>
                      <a:pt x="1549882" y="316959"/>
                      <a:pt x="1575994" y="291488"/>
                      <a:pt x="1588315" y="274724"/>
                    </a:cubicBezTo>
                    <a:cubicBezTo>
                      <a:pt x="1600636" y="257960"/>
                      <a:pt x="1598550" y="242878"/>
                      <a:pt x="1615610" y="233780"/>
                    </a:cubicBezTo>
                    <a:cubicBezTo>
                      <a:pt x="1632670" y="224682"/>
                      <a:pt x="1666789" y="218996"/>
                      <a:pt x="1690673" y="220133"/>
                    </a:cubicBezTo>
                    <a:cubicBezTo>
                      <a:pt x="1714557" y="221270"/>
                      <a:pt x="1745264" y="241741"/>
                      <a:pt x="1758912" y="240604"/>
                    </a:cubicBezTo>
                    <a:cubicBezTo>
                      <a:pt x="1772560" y="239467"/>
                      <a:pt x="1774835" y="234918"/>
                      <a:pt x="1772560" y="213309"/>
                    </a:cubicBezTo>
                    <a:cubicBezTo>
                      <a:pt x="1770285" y="191700"/>
                      <a:pt x="1754362" y="130284"/>
                      <a:pt x="1745264" y="110950"/>
                    </a:cubicBezTo>
                    <a:cubicBezTo>
                      <a:pt x="1736166" y="91616"/>
                      <a:pt x="1730468" y="101343"/>
                      <a:pt x="1717969" y="97303"/>
                    </a:cubicBezTo>
                    <a:cubicBezTo>
                      <a:pt x="1705470" y="93263"/>
                      <a:pt x="1688469" y="86711"/>
                      <a:pt x="1670272" y="86711"/>
                    </a:cubicBezTo>
                    <a:cubicBezTo>
                      <a:pt x="1652075" y="86711"/>
                      <a:pt x="1631544" y="102362"/>
                      <a:pt x="1608786" y="97303"/>
                    </a:cubicBezTo>
                    <a:cubicBezTo>
                      <a:pt x="1586028" y="92244"/>
                      <a:pt x="1549646" y="68869"/>
                      <a:pt x="1533724" y="56359"/>
                    </a:cubicBezTo>
                    <a:cubicBezTo>
                      <a:pt x="1517802" y="43849"/>
                      <a:pt x="1524572" y="31392"/>
                      <a:pt x="1513252" y="22240"/>
                    </a:cubicBezTo>
                    <a:cubicBezTo>
                      <a:pt x="1501932" y="13088"/>
                      <a:pt x="1465804" y="1449"/>
                      <a:pt x="1465804" y="1449"/>
                    </a:cubicBezTo>
                    <a:cubicBezTo>
                      <a:pt x="1452156" y="-1963"/>
                      <a:pt x="1440518" y="1715"/>
                      <a:pt x="1431366" y="1768"/>
                    </a:cubicBezTo>
                    <a:cubicBezTo>
                      <a:pt x="1422214" y="1821"/>
                      <a:pt x="1417908" y="1105"/>
                      <a:pt x="1410894" y="1768"/>
                    </a:cubicBezTo>
                    <a:cubicBezTo>
                      <a:pt x="1403880" y="2431"/>
                      <a:pt x="1396108" y="1199"/>
                      <a:pt x="1389284" y="5748"/>
                    </a:cubicBezTo>
                    <a:cubicBezTo>
                      <a:pt x="1382460" y="10297"/>
                      <a:pt x="1376585" y="18354"/>
                      <a:pt x="1369951" y="29064"/>
                    </a:cubicBezTo>
                    <a:cubicBezTo>
                      <a:pt x="1363317" y="39774"/>
                      <a:pt x="1375637" y="56359"/>
                      <a:pt x="1349479" y="70007"/>
                    </a:cubicBezTo>
                    <a:cubicBezTo>
                      <a:pt x="1323321" y="83655"/>
                      <a:pt x="1266455" y="99577"/>
                      <a:pt x="1213001" y="110950"/>
                    </a:cubicBezTo>
                    <a:cubicBezTo>
                      <a:pt x="1159547" y="122323"/>
                      <a:pt x="1074990" y="134597"/>
                      <a:pt x="1028757" y="138246"/>
                    </a:cubicBezTo>
                    <a:cubicBezTo>
                      <a:pt x="982524" y="141895"/>
                      <a:pt x="957271" y="135877"/>
                      <a:pt x="935603" y="132844"/>
                    </a:cubicBezTo>
                    <a:cubicBezTo>
                      <a:pt x="913935" y="129811"/>
                      <a:pt x="908242" y="124834"/>
                      <a:pt x="898747" y="120048"/>
                    </a:cubicBezTo>
                    <a:cubicBezTo>
                      <a:pt x="889252" y="115262"/>
                      <a:pt x="897562" y="93080"/>
                      <a:pt x="878631" y="104127"/>
                    </a:cubicBezTo>
                    <a:cubicBezTo>
                      <a:pt x="859700" y="115175"/>
                      <a:pt x="813556" y="162645"/>
                      <a:pt x="789921" y="179189"/>
                    </a:cubicBezTo>
                    <a:cubicBezTo>
                      <a:pt x="766286" y="195733"/>
                      <a:pt x="751606" y="195432"/>
                      <a:pt x="736821" y="203393"/>
                    </a:cubicBezTo>
                    <a:cubicBezTo>
                      <a:pt x="722036" y="211354"/>
                      <a:pt x="721451" y="220209"/>
                      <a:pt x="701210" y="21743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22006" y="1894049"/>
                <a:ext cx="126188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黔东南</a:t>
                </a:r>
                <a:endPara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苗族侗族自治州</a:t>
                </a:r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4163352" y="2713237"/>
                <a:ext cx="545353" cy="494383"/>
              </a:xfrm>
              <a:custGeom>
                <a:avLst/>
                <a:gdLst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892500 w 1063966"/>
                  <a:gd name="connsiteY28" fmla="*/ 241600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97708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60827 w 1063966"/>
                  <a:gd name="connsiteY34" fmla="*/ 256230 h 542441"/>
                  <a:gd name="connsiteX35" fmla="*/ 782772 w 1063966"/>
                  <a:gd name="connsiteY35" fmla="*/ 307436 h 542441"/>
                  <a:gd name="connsiteX36" fmla="*/ 753512 w 1063966"/>
                  <a:gd name="connsiteY36" fmla="*/ 344012 h 542441"/>
                  <a:gd name="connsiteX37" fmla="*/ 738881 w 1063966"/>
                  <a:gd name="connsiteY37" fmla="*/ 387904 h 542441"/>
                  <a:gd name="connsiteX38" fmla="*/ 738881 w 1063966"/>
                  <a:gd name="connsiteY38" fmla="*/ 446425 h 542441"/>
                  <a:gd name="connsiteX39" fmla="*/ 694990 w 1063966"/>
                  <a:gd name="connsiteY39" fmla="*/ 475686 h 542441"/>
                  <a:gd name="connsiteX40" fmla="*/ 651099 w 1063966"/>
                  <a:gd name="connsiteY40" fmla="*/ 439110 h 542441"/>
                  <a:gd name="connsiteX41" fmla="*/ 563316 w 1063966"/>
                  <a:gd name="connsiteY41" fmla="*/ 402534 h 542441"/>
                  <a:gd name="connsiteX42" fmla="*/ 482849 w 1063966"/>
                  <a:gd name="connsiteY42" fmla="*/ 373273 h 542441"/>
                  <a:gd name="connsiteX43" fmla="*/ 468219 w 1063966"/>
                  <a:gd name="connsiteY43" fmla="*/ 336697 h 542441"/>
                  <a:gd name="connsiteX44" fmla="*/ 482849 w 1063966"/>
                  <a:gd name="connsiteY44" fmla="*/ 292806 h 542441"/>
                  <a:gd name="connsiteX45" fmla="*/ 409697 w 1063966"/>
                  <a:gd name="connsiteY45" fmla="*/ 336697 h 542441"/>
                  <a:gd name="connsiteX46" fmla="*/ 351176 w 1063966"/>
                  <a:gd name="connsiteY46" fmla="*/ 409849 h 542441"/>
                  <a:gd name="connsiteX47" fmla="*/ 292654 w 1063966"/>
                  <a:gd name="connsiteY47" fmla="*/ 461056 h 542441"/>
                  <a:gd name="connsiteX48" fmla="*/ 270708 w 1063966"/>
                  <a:gd name="connsiteY48" fmla="*/ 541523 h 542441"/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908375 w 1063966"/>
                  <a:gd name="connsiteY28" fmla="*/ 225725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97708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60827 w 1063966"/>
                  <a:gd name="connsiteY34" fmla="*/ 256230 h 542441"/>
                  <a:gd name="connsiteX35" fmla="*/ 782772 w 1063966"/>
                  <a:gd name="connsiteY35" fmla="*/ 307436 h 542441"/>
                  <a:gd name="connsiteX36" fmla="*/ 753512 w 1063966"/>
                  <a:gd name="connsiteY36" fmla="*/ 344012 h 542441"/>
                  <a:gd name="connsiteX37" fmla="*/ 738881 w 1063966"/>
                  <a:gd name="connsiteY37" fmla="*/ 387904 h 542441"/>
                  <a:gd name="connsiteX38" fmla="*/ 738881 w 1063966"/>
                  <a:gd name="connsiteY38" fmla="*/ 446425 h 542441"/>
                  <a:gd name="connsiteX39" fmla="*/ 694990 w 1063966"/>
                  <a:gd name="connsiteY39" fmla="*/ 475686 h 542441"/>
                  <a:gd name="connsiteX40" fmla="*/ 651099 w 1063966"/>
                  <a:gd name="connsiteY40" fmla="*/ 439110 h 542441"/>
                  <a:gd name="connsiteX41" fmla="*/ 563316 w 1063966"/>
                  <a:gd name="connsiteY41" fmla="*/ 402534 h 542441"/>
                  <a:gd name="connsiteX42" fmla="*/ 482849 w 1063966"/>
                  <a:gd name="connsiteY42" fmla="*/ 373273 h 542441"/>
                  <a:gd name="connsiteX43" fmla="*/ 468219 w 1063966"/>
                  <a:gd name="connsiteY43" fmla="*/ 336697 h 542441"/>
                  <a:gd name="connsiteX44" fmla="*/ 482849 w 1063966"/>
                  <a:gd name="connsiteY44" fmla="*/ 292806 h 542441"/>
                  <a:gd name="connsiteX45" fmla="*/ 409697 w 1063966"/>
                  <a:gd name="connsiteY45" fmla="*/ 336697 h 542441"/>
                  <a:gd name="connsiteX46" fmla="*/ 351176 w 1063966"/>
                  <a:gd name="connsiteY46" fmla="*/ 409849 h 542441"/>
                  <a:gd name="connsiteX47" fmla="*/ 292654 w 1063966"/>
                  <a:gd name="connsiteY47" fmla="*/ 461056 h 542441"/>
                  <a:gd name="connsiteX48" fmla="*/ 270708 w 1063966"/>
                  <a:gd name="connsiteY48" fmla="*/ 541523 h 542441"/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908375 w 1063966"/>
                  <a:gd name="connsiteY28" fmla="*/ 225725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88183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60827 w 1063966"/>
                  <a:gd name="connsiteY34" fmla="*/ 256230 h 542441"/>
                  <a:gd name="connsiteX35" fmla="*/ 782772 w 1063966"/>
                  <a:gd name="connsiteY35" fmla="*/ 307436 h 542441"/>
                  <a:gd name="connsiteX36" fmla="*/ 753512 w 1063966"/>
                  <a:gd name="connsiteY36" fmla="*/ 344012 h 542441"/>
                  <a:gd name="connsiteX37" fmla="*/ 738881 w 1063966"/>
                  <a:gd name="connsiteY37" fmla="*/ 387904 h 542441"/>
                  <a:gd name="connsiteX38" fmla="*/ 738881 w 1063966"/>
                  <a:gd name="connsiteY38" fmla="*/ 446425 h 542441"/>
                  <a:gd name="connsiteX39" fmla="*/ 694990 w 1063966"/>
                  <a:gd name="connsiteY39" fmla="*/ 475686 h 542441"/>
                  <a:gd name="connsiteX40" fmla="*/ 651099 w 1063966"/>
                  <a:gd name="connsiteY40" fmla="*/ 439110 h 542441"/>
                  <a:gd name="connsiteX41" fmla="*/ 563316 w 1063966"/>
                  <a:gd name="connsiteY41" fmla="*/ 402534 h 542441"/>
                  <a:gd name="connsiteX42" fmla="*/ 482849 w 1063966"/>
                  <a:gd name="connsiteY42" fmla="*/ 373273 h 542441"/>
                  <a:gd name="connsiteX43" fmla="*/ 468219 w 1063966"/>
                  <a:gd name="connsiteY43" fmla="*/ 336697 h 542441"/>
                  <a:gd name="connsiteX44" fmla="*/ 482849 w 1063966"/>
                  <a:gd name="connsiteY44" fmla="*/ 292806 h 542441"/>
                  <a:gd name="connsiteX45" fmla="*/ 409697 w 1063966"/>
                  <a:gd name="connsiteY45" fmla="*/ 336697 h 542441"/>
                  <a:gd name="connsiteX46" fmla="*/ 351176 w 1063966"/>
                  <a:gd name="connsiteY46" fmla="*/ 409849 h 542441"/>
                  <a:gd name="connsiteX47" fmla="*/ 292654 w 1063966"/>
                  <a:gd name="connsiteY47" fmla="*/ 461056 h 542441"/>
                  <a:gd name="connsiteX48" fmla="*/ 270708 w 1063966"/>
                  <a:gd name="connsiteY48" fmla="*/ 541523 h 542441"/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908375 w 1063966"/>
                  <a:gd name="connsiteY28" fmla="*/ 225725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88183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60827 w 1063966"/>
                  <a:gd name="connsiteY34" fmla="*/ 256230 h 542441"/>
                  <a:gd name="connsiteX35" fmla="*/ 766897 w 1063966"/>
                  <a:gd name="connsiteY35" fmla="*/ 304261 h 542441"/>
                  <a:gd name="connsiteX36" fmla="*/ 753512 w 1063966"/>
                  <a:gd name="connsiteY36" fmla="*/ 344012 h 542441"/>
                  <a:gd name="connsiteX37" fmla="*/ 738881 w 1063966"/>
                  <a:gd name="connsiteY37" fmla="*/ 387904 h 542441"/>
                  <a:gd name="connsiteX38" fmla="*/ 738881 w 1063966"/>
                  <a:gd name="connsiteY38" fmla="*/ 446425 h 542441"/>
                  <a:gd name="connsiteX39" fmla="*/ 694990 w 1063966"/>
                  <a:gd name="connsiteY39" fmla="*/ 475686 h 542441"/>
                  <a:gd name="connsiteX40" fmla="*/ 651099 w 1063966"/>
                  <a:gd name="connsiteY40" fmla="*/ 439110 h 542441"/>
                  <a:gd name="connsiteX41" fmla="*/ 563316 w 1063966"/>
                  <a:gd name="connsiteY41" fmla="*/ 402534 h 542441"/>
                  <a:gd name="connsiteX42" fmla="*/ 482849 w 1063966"/>
                  <a:gd name="connsiteY42" fmla="*/ 373273 h 542441"/>
                  <a:gd name="connsiteX43" fmla="*/ 468219 w 1063966"/>
                  <a:gd name="connsiteY43" fmla="*/ 336697 h 542441"/>
                  <a:gd name="connsiteX44" fmla="*/ 482849 w 1063966"/>
                  <a:gd name="connsiteY44" fmla="*/ 292806 h 542441"/>
                  <a:gd name="connsiteX45" fmla="*/ 409697 w 1063966"/>
                  <a:gd name="connsiteY45" fmla="*/ 336697 h 542441"/>
                  <a:gd name="connsiteX46" fmla="*/ 351176 w 1063966"/>
                  <a:gd name="connsiteY46" fmla="*/ 409849 h 542441"/>
                  <a:gd name="connsiteX47" fmla="*/ 292654 w 1063966"/>
                  <a:gd name="connsiteY47" fmla="*/ 461056 h 542441"/>
                  <a:gd name="connsiteX48" fmla="*/ 270708 w 1063966"/>
                  <a:gd name="connsiteY48" fmla="*/ 541523 h 542441"/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908375 w 1063966"/>
                  <a:gd name="connsiteY28" fmla="*/ 225725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88183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08579 w 1063966"/>
                  <a:gd name="connsiteY34" fmla="*/ 247467 h 542441"/>
                  <a:gd name="connsiteX35" fmla="*/ 760827 w 1063966"/>
                  <a:gd name="connsiteY35" fmla="*/ 256230 h 542441"/>
                  <a:gd name="connsiteX36" fmla="*/ 766897 w 1063966"/>
                  <a:gd name="connsiteY36" fmla="*/ 304261 h 542441"/>
                  <a:gd name="connsiteX37" fmla="*/ 753512 w 1063966"/>
                  <a:gd name="connsiteY37" fmla="*/ 344012 h 542441"/>
                  <a:gd name="connsiteX38" fmla="*/ 738881 w 1063966"/>
                  <a:gd name="connsiteY38" fmla="*/ 387904 h 542441"/>
                  <a:gd name="connsiteX39" fmla="*/ 738881 w 1063966"/>
                  <a:gd name="connsiteY39" fmla="*/ 446425 h 542441"/>
                  <a:gd name="connsiteX40" fmla="*/ 694990 w 1063966"/>
                  <a:gd name="connsiteY40" fmla="*/ 475686 h 542441"/>
                  <a:gd name="connsiteX41" fmla="*/ 651099 w 1063966"/>
                  <a:gd name="connsiteY41" fmla="*/ 439110 h 542441"/>
                  <a:gd name="connsiteX42" fmla="*/ 563316 w 1063966"/>
                  <a:gd name="connsiteY42" fmla="*/ 402534 h 542441"/>
                  <a:gd name="connsiteX43" fmla="*/ 482849 w 1063966"/>
                  <a:gd name="connsiteY43" fmla="*/ 373273 h 542441"/>
                  <a:gd name="connsiteX44" fmla="*/ 468219 w 1063966"/>
                  <a:gd name="connsiteY44" fmla="*/ 336697 h 542441"/>
                  <a:gd name="connsiteX45" fmla="*/ 482849 w 1063966"/>
                  <a:gd name="connsiteY45" fmla="*/ 292806 h 542441"/>
                  <a:gd name="connsiteX46" fmla="*/ 409697 w 1063966"/>
                  <a:gd name="connsiteY46" fmla="*/ 336697 h 542441"/>
                  <a:gd name="connsiteX47" fmla="*/ 351176 w 1063966"/>
                  <a:gd name="connsiteY47" fmla="*/ 409849 h 542441"/>
                  <a:gd name="connsiteX48" fmla="*/ 292654 w 1063966"/>
                  <a:gd name="connsiteY48" fmla="*/ 461056 h 542441"/>
                  <a:gd name="connsiteX49" fmla="*/ 270708 w 1063966"/>
                  <a:gd name="connsiteY49" fmla="*/ 541523 h 542441"/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908375 w 1063966"/>
                  <a:gd name="connsiteY28" fmla="*/ 225725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88183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08579 w 1063966"/>
                  <a:gd name="connsiteY34" fmla="*/ 247467 h 542441"/>
                  <a:gd name="connsiteX35" fmla="*/ 746679 w 1063966"/>
                  <a:gd name="connsiteY35" fmla="*/ 244292 h 542441"/>
                  <a:gd name="connsiteX36" fmla="*/ 760827 w 1063966"/>
                  <a:gd name="connsiteY36" fmla="*/ 256230 h 542441"/>
                  <a:gd name="connsiteX37" fmla="*/ 766897 w 1063966"/>
                  <a:gd name="connsiteY37" fmla="*/ 304261 h 542441"/>
                  <a:gd name="connsiteX38" fmla="*/ 753512 w 1063966"/>
                  <a:gd name="connsiteY38" fmla="*/ 344012 h 542441"/>
                  <a:gd name="connsiteX39" fmla="*/ 738881 w 1063966"/>
                  <a:gd name="connsiteY39" fmla="*/ 387904 h 542441"/>
                  <a:gd name="connsiteX40" fmla="*/ 738881 w 1063966"/>
                  <a:gd name="connsiteY40" fmla="*/ 446425 h 542441"/>
                  <a:gd name="connsiteX41" fmla="*/ 694990 w 1063966"/>
                  <a:gd name="connsiteY41" fmla="*/ 475686 h 542441"/>
                  <a:gd name="connsiteX42" fmla="*/ 651099 w 1063966"/>
                  <a:gd name="connsiteY42" fmla="*/ 439110 h 542441"/>
                  <a:gd name="connsiteX43" fmla="*/ 563316 w 1063966"/>
                  <a:gd name="connsiteY43" fmla="*/ 402534 h 542441"/>
                  <a:gd name="connsiteX44" fmla="*/ 482849 w 1063966"/>
                  <a:gd name="connsiteY44" fmla="*/ 373273 h 542441"/>
                  <a:gd name="connsiteX45" fmla="*/ 468219 w 1063966"/>
                  <a:gd name="connsiteY45" fmla="*/ 336697 h 542441"/>
                  <a:gd name="connsiteX46" fmla="*/ 482849 w 1063966"/>
                  <a:gd name="connsiteY46" fmla="*/ 292806 h 542441"/>
                  <a:gd name="connsiteX47" fmla="*/ 409697 w 1063966"/>
                  <a:gd name="connsiteY47" fmla="*/ 336697 h 542441"/>
                  <a:gd name="connsiteX48" fmla="*/ 351176 w 1063966"/>
                  <a:gd name="connsiteY48" fmla="*/ 409849 h 542441"/>
                  <a:gd name="connsiteX49" fmla="*/ 292654 w 1063966"/>
                  <a:gd name="connsiteY49" fmla="*/ 461056 h 542441"/>
                  <a:gd name="connsiteX50" fmla="*/ 270708 w 1063966"/>
                  <a:gd name="connsiteY50" fmla="*/ 541523 h 542441"/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908375 w 1063966"/>
                  <a:gd name="connsiteY28" fmla="*/ 225725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88183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08579 w 1063966"/>
                  <a:gd name="connsiteY34" fmla="*/ 247467 h 542441"/>
                  <a:gd name="connsiteX35" fmla="*/ 746679 w 1063966"/>
                  <a:gd name="connsiteY35" fmla="*/ 244292 h 542441"/>
                  <a:gd name="connsiteX36" fmla="*/ 770352 w 1063966"/>
                  <a:gd name="connsiteY36" fmla="*/ 253055 h 542441"/>
                  <a:gd name="connsiteX37" fmla="*/ 766897 w 1063966"/>
                  <a:gd name="connsiteY37" fmla="*/ 304261 h 542441"/>
                  <a:gd name="connsiteX38" fmla="*/ 753512 w 1063966"/>
                  <a:gd name="connsiteY38" fmla="*/ 344012 h 542441"/>
                  <a:gd name="connsiteX39" fmla="*/ 738881 w 1063966"/>
                  <a:gd name="connsiteY39" fmla="*/ 387904 h 542441"/>
                  <a:gd name="connsiteX40" fmla="*/ 738881 w 1063966"/>
                  <a:gd name="connsiteY40" fmla="*/ 446425 h 542441"/>
                  <a:gd name="connsiteX41" fmla="*/ 694990 w 1063966"/>
                  <a:gd name="connsiteY41" fmla="*/ 475686 h 542441"/>
                  <a:gd name="connsiteX42" fmla="*/ 651099 w 1063966"/>
                  <a:gd name="connsiteY42" fmla="*/ 439110 h 542441"/>
                  <a:gd name="connsiteX43" fmla="*/ 563316 w 1063966"/>
                  <a:gd name="connsiteY43" fmla="*/ 402534 h 542441"/>
                  <a:gd name="connsiteX44" fmla="*/ 482849 w 1063966"/>
                  <a:gd name="connsiteY44" fmla="*/ 373273 h 542441"/>
                  <a:gd name="connsiteX45" fmla="*/ 468219 w 1063966"/>
                  <a:gd name="connsiteY45" fmla="*/ 336697 h 542441"/>
                  <a:gd name="connsiteX46" fmla="*/ 482849 w 1063966"/>
                  <a:gd name="connsiteY46" fmla="*/ 292806 h 542441"/>
                  <a:gd name="connsiteX47" fmla="*/ 409697 w 1063966"/>
                  <a:gd name="connsiteY47" fmla="*/ 336697 h 542441"/>
                  <a:gd name="connsiteX48" fmla="*/ 351176 w 1063966"/>
                  <a:gd name="connsiteY48" fmla="*/ 409849 h 542441"/>
                  <a:gd name="connsiteX49" fmla="*/ 292654 w 1063966"/>
                  <a:gd name="connsiteY49" fmla="*/ 461056 h 542441"/>
                  <a:gd name="connsiteX50" fmla="*/ 270708 w 1063966"/>
                  <a:gd name="connsiteY50" fmla="*/ 541523 h 542441"/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908375 w 1063966"/>
                  <a:gd name="connsiteY28" fmla="*/ 225725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88183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08579 w 1063966"/>
                  <a:gd name="connsiteY34" fmla="*/ 247467 h 542441"/>
                  <a:gd name="connsiteX35" fmla="*/ 746679 w 1063966"/>
                  <a:gd name="connsiteY35" fmla="*/ 244292 h 542441"/>
                  <a:gd name="connsiteX36" fmla="*/ 770352 w 1063966"/>
                  <a:gd name="connsiteY36" fmla="*/ 253055 h 542441"/>
                  <a:gd name="connsiteX37" fmla="*/ 766897 w 1063966"/>
                  <a:gd name="connsiteY37" fmla="*/ 304261 h 542441"/>
                  <a:gd name="connsiteX38" fmla="*/ 753512 w 1063966"/>
                  <a:gd name="connsiteY38" fmla="*/ 344012 h 542441"/>
                  <a:gd name="connsiteX39" fmla="*/ 738881 w 1063966"/>
                  <a:gd name="connsiteY39" fmla="*/ 387904 h 542441"/>
                  <a:gd name="connsiteX40" fmla="*/ 738881 w 1063966"/>
                  <a:gd name="connsiteY40" fmla="*/ 446425 h 542441"/>
                  <a:gd name="connsiteX41" fmla="*/ 694990 w 1063966"/>
                  <a:gd name="connsiteY41" fmla="*/ 475686 h 542441"/>
                  <a:gd name="connsiteX42" fmla="*/ 651099 w 1063966"/>
                  <a:gd name="connsiteY42" fmla="*/ 439110 h 542441"/>
                  <a:gd name="connsiteX43" fmla="*/ 563316 w 1063966"/>
                  <a:gd name="connsiteY43" fmla="*/ 402534 h 542441"/>
                  <a:gd name="connsiteX44" fmla="*/ 492374 w 1063966"/>
                  <a:gd name="connsiteY44" fmla="*/ 363748 h 542441"/>
                  <a:gd name="connsiteX45" fmla="*/ 468219 w 1063966"/>
                  <a:gd name="connsiteY45" fmla="*/ 336697 h 542441"/>
                  <a:gd name="connsiteX46" fmla="*/ 482849 w 1063966"/>
                  <a:gd name="connsiteY46" fmla="*/ 292806 h 542441"/>
                  <a:gd name="connsiteX47" fmla="*/ 409697 w 1063966"/>
                  <a:gd name="connsiteY47" fmla="*/ 336697 h 542441"/>
                  <a:gd name="connsiteX48" fmla="*/ 351176 w 1063966"/>
                  <a:gd name="connsiteY48" fmla="*/ 409849 h 542441"/>
                  <a:gd name="connsiteX49" fmla="*/ 292654 w 1063966"/>
                  <a:gd name="connsiteY49" fmla="*/ 461056 h 542441"/>
                  <a:gd name="connsiteX50" fmla="*/ 270708 w 1063966"/>
                  <a:gd name="connsiteY50" fmla="*/ 541523 h 542441"/>
                  <a:gd name="connsiteX0" fmla="*/ 270708 w 1063966"/>
                  <a:gd name="connsiteY0" fmla="*/ 541523 h 542441"/>
                  <a:gd name="connsiteX1" fmla="*/ 175611 w 1063966"/>
                  <a:gd name="connsiteY1" fmla="*/ 402534 h 542441"/>
                  <a:gd name="connsiteX2" fmla="*/ 43937 w 1063966"/>
                  <a:gd name="connsiteY2" fmla="*/ 285491 h 542441"/>
                  <a:gd name="connsiteX3" fmla="*/ 29307 w 1063966"/>
                  <a:gd name="connsiteY3" fmla="*/ 175763 h 542441"/>
                  <a:gd name="connsiteX4" fmla="*/ 46 w 1063966"/>
                  <a:gd name="connsiteY4" fmla="*/ 131872 h 542441"/>
                  <a:gd name="connsiteX5" fmla="*/ 36622 w 1063966"/>
                  <a:gd name="connsiteY5" fmla="*/ 131872 h 542441"/>
                  <a:gd name="connsiteX6" fmla="*/ 80513 w 1063966"/>
                  <a:gd name="connsiteY6" fmla="*/ 161132 h 542441"/>
                  <a:gd name="connsiteX7" fmla="*/ 131720 w 1063966"/>
                  <a:gd name="connsiteY7" fmla="*/ 183078 h 542441"/>
                  <a:gd name="connsiteX8" fmla="*/ 153665 w 1063966"/>
                  <a:gd name="connsiteY8" fmla="*/ 153817 h 542441"/>
                  <a:gd name="connsiteX9" fmla="*/ 190241 w 1063966"/>
                  <a:gd name="connsiteY9" fmla="*/ 124556 h 542441"/>
                  <a:gd name="connsiteX10" fmla="*/ 241448 w 1063966"/>
                  <a:gd name="connsiteY10" fmla="*/ 95296 h 542441"/>
                  <a:gd name="connsiteX11" fmla="*/ 329230 w 1063966"/>
                  <a:gd name="connsiteY11" fmla="*/ 95296 h 542441"/>
                  <a:gd name="connsiteX12" fmla="*/ 365806 w 1063966"/>
                  <a:gd name="connsiteY12" fmla="*/ 102611 h 542441"/>
                  <a:gd name="connsiteX13" fmla="*/ 431643 w 1063966"/>
                  <a:gd name="connsiteY13" fmla="*/ 36774 h 542441"/>
                  <a:gd name="connsiteX14" fmla="*/ 519425 w 1063966"/>
                  <a:gd name="connsiteY14" fmla="*/ 22144 h 542441"/>
                  <a:gd name="connsiteX15" fmla="*/ 541371 w 1063966"/>
                  <a:gd name="connsiteY15" fmla="*/ 22144 h 542441"/>
                  <a:gd name="connsiteX16" fmla="*/ 563316 w 1063966"/>
                  <a:gd name="connsiteY16" fmla="*/ 198 h 542441"/>
                  <a:gd name="connsiteX17" fmla="*/ 621838 w 1063966"/>
                  <a:gd name="connsiteY17" fmla="*/ 36774 h 542441"/>
                  <a:gd name="connsiteX18" fmla="*/ 585262 w 1063966"/>
                  <a:gd name="connsiteY18" fmla="*/ 80665 h 542441"/>
                  <a:gd name="connsiteX19" fmla="*/ 665729 w 1063966"/>
                  <a:gd name="connsiteY19" fmla="*/ 102611 h 542441"/>
                  <a:gd name="connsiteX20" fmla="*/ 753512 w 1063966"/>
                  <a:gd name="connsiteY20" fmla="*/ 168448 h 542441"/>
                  <a:gd name="connsiteX21" fmla="*/ 907131 w 1063966"/>
                  <a:gd name="connsiteY21" fmla="*/ 66035 h 542441"/>
                  <a:gd name="connsiteX22" fmla="*/ 972968 w 1063966"/>
                  <a:gd name="connsiteY22" fmla="*/ 87980 h 542441"/>
                  <a:gd name="connsiteX23" fmla="*/ 1031489 w 1063966"/>
                  <a:gd name="connsiteY23" fmla="*/ 117241 h 542441"/>
                  <a:gd name="connsiteX24" fmla="*/ 1060750 w 1063966"/>
                  <a:gd name="connsiteY24" fmla="*/ 175763 h 542441"/>
                  <a:gd name="connsiteX25" fmla="*/ 1060750 w 1063966"/>
                  <a:gd name="connsiteY25" fmla="*/ 278176 h 542441"/>
                  <a:gd name="connsiteX26" fmla="*/ 1038804 w 1063966"/>
                  <a:gd name="connsiteY26" fmla="*/ 292806 h 542441"/>
                  <a:gd name="connsiteX27" fmla="*/ 958337 w 1063966"/>
                  <a:gd name="connsiteY27" fmla="*/ 263545 h 542441"/>
                  <a:gd name="connsiteX28" fmla="*/ 908375 w 1063966"/>
                  <a:gd name="connsiteY28" fmla="*/ 225725 h 542441"/>
                  <a:gd name="connsiteX29" fmla="*/ 848609 w 1063966"/>
                  <a:gd name="connsiteY29" fmla="*/ 183078 h 542441"/>
                  <a:gd name="connsiteX30" fmla="*/ 716936 w 1063966"/>
                  <a:gd name="connsiteY30" fmla="*/ 188183 h 542441"/>
                  <a:gd name="connsiteX31" fmla="*/ 643784 w 1063966"/>
                  <a:gd name="connsiteY31" fmla="*/ 205024 h 542441"/>
                  <a:gd name="connsiteX32" fmla="*/ 614523 w 1063966"/>
                  <a:gd name="connsiteY32" fmla="*/ 234284 h 542441"/>
                  <a:gd name="connsiteX33" fmla="*/ 680360 w 1063966"/>
                  <a:gd name="connsiteY33" fmla="*/ 256230 h 542441"/>
                  <a:gd name="connsiteX34" fmla="*/ 708579 w 1063966"/>
                  <a:gd name="connsiteY34" fmla="*/ 247467 h 542441"/>
                  <a:gd name="connsiteX35" fmla="*/ 746679 w 1063966"/>
                  <a:gd name="connsiteY35" fmla="*/ 244292 h 542441"/>
                  <a:gd name="connsiteX36" fmla="*/ 770352 w 1063966"/>
                  <a:gd name="connsiteY36" fmla="*/ 253055 h 542441"/>
                  <a:gd name="connsiteX37" fmla="*/ 766897 w 1063966"/>
                  <a:gd name="connsiteY37" fmla="*/ 304261 h 542441"/>
                  <a:gd name="connsiteX38" fmla="*/ 753512 w 1063966"/>
                  <a:gd name="connsiteY38" fmla="*/ 344012 h 542441"/>
                  <a:gd name="connsiteX39" fmla="*/ 738881 w 1063966"/>
                  <a:gd name="connsiteY39" fmla="*/ 387904 h 542441"/>
                  <a:gd name="connsiteX40" fmla="*/ 738881 w 1063966"/>
                  <a:gd name="connsiteY40" fmla="*/ 446425 h 542441"/>
                  <a:gd name="connsiteX41" fmla="*/ 694990 w 1063966"/>
                  <a:gd name="connsiteY41" fmla="*/ 475686 h 542441"/>
                  <a:gd name="connsiteX42" fmla="*/ 651099 w 1063966"/>
                  <a:gd name="connsiteY42" fmla="*/ 439110 h 542441"/>
                  <a:gd name="connsiteX43" fmla="*/ 563316 w 1063966"/>
                  <a:gd name="connsiteY43" fmla="*/ 402534 h 542441"/>
                  <a:gd name="connsiteX44" fmla="*/ 492374 w 1063966"/>
                  <a:gd name="connsiteY44" fmla="*/ 363748 h 542441"/>
                  <a:gd name="connsiteX45" fmla="*/ 468219 w 1063966"/>
                  <a:gd name="connsiteY45" fmla="*/ 336697 h 542441"/>
                  <a:gd name="connsiteX46" fmla="*/ 482849 w 1063966"/>
                  <a:gd name="connsiteY46" fmla="*/ 292806 h 542441"/>
                  <a:gd name="connsiteX47" fmla="*/ 403347 w 1063966"/>
                  <a:gd name="connsiteY47" fmla="*/ 327172 h 542441"/>
                  <a:gd name="connsiteX48" fmla="*/ 351176 w 1063966"/>
                  <a:gd name="connsiteY48" fmla="*/ 409849 h 542441"/>
                  <a:gd name="connsiteX49" fmla="*/ 292654 w 1063966"/>
                  <a:gd name="connsiteY49" fmla="*/ 461056 h 542441"/>
                  <a:gd name="connsiteX50" fmla="*/ 270708 w 1063966"/>
                  <a:gd name="connsiteY50" fmla="*/ 541523 h 542441"/>
                  <a:gd name="connsiteX0" fmla="*/ 270708 w 1063966"/>
                  <a:gd name="connsiteY0" fmla="*/ 541523 h 542510"/>
                  <a:gd name="connsiteX1" fmla="*/ 175611 w 1063966"/>
                  <a:gd name="connsiteY1" fmla="*/ 402534 h 542510"/>
                  <a:gd name="connsiteX2" fmla="*/ 43937 w 1063966"/>
                  <a:gd name="connsiteY2" fmla="*/ 285491 h 542510"/>
                  <a:gd name="connsiteX3" fmla="*/ 29307 w 1063966"/>
                  <a:gd name="connsiteY3" fmla="*/ 175763 h 542510"/>
                  <a:gd name="connsiteX4" fmla="*/ 46 w 1063966"/>
                  <a:gd name="connsiteY4" fmla="*/ 131872 h 542510"/>
                  <a:gd name="connsiteX5" fmla="*/ 36622 w 1063966"/>
                  <a:gd name="connsiteY5" fmla="*/ 131872 h 542510"/>
                  <a:gd name="connsiteX6" fmla="*/ 80513 w 1063966"/>
                  <a:gd name="connsiteY6" fmla="*/ 161132 h 542510"/>
                  <a:gd name="connsiteX7" fmla="*/ 131720 w 1063966"/>
                  <a:gd name="connsiteY7" fmla="*/ 183078 h 542510"/>
                  <a:gd name="connsiteX8" fmla="*/ 153665 w 1063966"/>
                  <a:gd name="connsiteY8" fmla="*/ 153817 h 542510"/>
                  <a:gd name="connsiteX9" fmla="*/ 190241 w 1063966"/>
                  <a:gd name="connsiteY9" fmla="*/ 124556 h 542510"/>
                  <a:gd name="connsiteX10" fmla="*/ 241448 w 1063966"/>
                  <a:gd name="connsiteY10" fmla="*/ 95296 h 542510"/>
                  <a:gd name="connsiteX11" fmla="*/ 329230 w 1063966"/>
                  <a:gd name="connsiteY11" fmla="*/ 95296 h 542510"/>
                  <a:gd name="connsiteX12" fmla="*/ 365806 w 1063966"/>
                  <a:gd name="connsiteY12" fmla="*/ 102611 h 542510"/>
                  <a:gd name="connsiteX13" fmla="*/ 431643 w 1063966"/>
                  <a:gd name="connsiteY13" fmla="*/ 36774 h 542510"/>
                  <a:gd name="connsiteX14" fmla="*/ 519425 w 1063966"/>
                  <a:gd name="connsiteY14" fmla="*/ 22144 h 542510"/>
                  <a:gd name="connsiteX15" fmla="*/ 541371 w 1063966"/>
                  <a:gd name="connsiteY15" fmla="*/ 22144 h 542510"/>
                  <a:gd name="connsiteX16" fmla="*/ 563316 w 1063966"/>
                  <a:gd name="connsiteY16" fmla="*/ 198 h 542510"/>
                  <a:gd name="connsiteX17" fmla="*/ 621838 w 1063966"/>
                  <a:gd name="connsiteY17" fmla="*/ 36774 h 542510"/>
                  <a:gd name="connsiteX18" fmla="*/ 585262 w 1063966"/>
                  <a:gd name="connsiteY18" fmla="*/ 80665 h 542510"/>
                  <a:gd name="connsiteX19" fmla="*/ 665729 w 1063966"/>
                  <a:gd name="connsiteY19" fmla="*/ 102611 h 542510"/>
                  <a:gd name="connsiteX20" fmla="*/ 753512 w 1063966"/>
                  <a:gd name="connsiteY20" fmla="*/ 168448 h 542510"/>
                  <a:gd name="connsiteX21" fmla="*/ 907131 w 1063966"/>
                  <a:gd name="connsiteY21" fmla="*/ 66035 h 542510"/>
                  <a:gd name="connsiteX22" fmla="*/ 972968 w 1063966"/>
                  <a:gd name="connsiteY22" fmla="*/ 87980 h 542510"/>
                  <a:gd name="connsiteX23" fmla="*/ 1031489 w 1063966"/>
                  <a:gd name="connsiteY23" fmla="*/ 117241 h 542510"/>
                  <a:gd name="connsiteX24" fmla="*/ 1060750 w 1063966"/>
                  <a:gd name="connsiteY24" fmla="*/ 175763 h 542510"/>
                  <a:gd name="connsiteX25" fmla="*/ 1060750 w 1063966"/>
                  <a:gd name="connsiteY25" fmla="*/ 278176 h 542510"/>
                  <a:gd name="connsiteX26" fmla="*/ 1038804 w 1063966"/>
                  <a:gd name="connsiteY26" fmla="*/ 292806 h 542510"/>
                  <a:gd name="connsiteX27" fmla="*/ 958337 w 1063966"/>
                  <a:gd name="connsiteY27" fmla="*/ 263545 h 542510"/>
                  <a:gd name="connsiteX28" fmla="*/ 908375 w 1063966"/>
                  <a:gd name="connsiteY28" fmla="*/ 225725 h 542510"/>
                  <a:gd name="connsiteX29" fmla="*/ 848609 w 1063966"/>
                  <a:gd name="connsiteY29" fmla="*/ 183078 h 542510"/>
                  <a:gd name="connsiteX30" fmla="*/ 716936 w 1063966"/>
                  <a:gd name="connsiteY30" fmla="*/ 188183 h 542510"/>
                  <a:gd name="connsiteX31" fmla="*/ 643784 w 1063966"/>
                  <a:gd name="connsiteY31" fmla="*/ 205024 h 542510"/>
                  <a:gd name="connsiteX32" fmla="*/ 614523 w 1063966"/>
                  <a:gd name="connsiteY32" fmla="*/ 234284 h 542510"/>
                  <a:gd name="connsiteX33" fmla="*/ 680360 w 1063966"/>
                  <a:gd name="connsiteY33" fmla="*/ 256230 h 542510"/>
                  <a:gd name="connsiteX34" fmla="*/ 708579 w 1063966"/>
                  <a:gd name="connsiteY34" fmla="*/ 247467 h 542510"/>
                  <a:gd name="connsiteX35" fmla="*/ 746679 w 1063966"/>
                  <a:gd name="connsiteY35" fmla="*/ 244292 h 542510"/>
                  <a:gd name="connsiteX36" fmla="*/ 770352 w 1063966"/>
                  <a:gd name="connsiteY36" fmla="*/ 253055 h 542510"/>
                  <a:gd name="connsiteX37" fmla="*/ 766897 w 1063966"/>
                  <a:gd name="connsiteY37" fmla="*/ 304261 h 542510"/>
                  <a:gd name="connsiteX38" fmla="*/ 753512 w 1063966"/>
                  <a:gd name="connsiteY38" fmla="*/ 344012 h 542510"/>
                  <a:gd name="connsiteX39" fmla="*/ 738881 w 1063966"/>
                  <a:gd name="connsiteY39" fmla="*/ 387904 h 542510"/>
                  <a:gd name="connsiteX40" fmla="*/ 738881 w 1063966"/>
                  <a:gd name="connsiteY40" fmla="*/ 446425 h 542510"/>
                  <a:gd name="connsiteX41" fmla="*/ 694990 w 1063966"/>
                  <a:gd name="connsiteY41" fmla="*/ 475686 h 542510"/>
                  <a:gd name="connsiteX42" fmla="*/ 651099 w 1063966"/>
                  <a:gd name="connsiteY42" fmla="*/ 439110 h 542510"/>
                  <a:gd name="connsiteX43" fmla="*/ 563316 w 1063966"/>
                  <a:gd name="connsiteY43" fmla="*/ 402534 h 542510"/>
                  <a:gd name="connsiteX44" fmla="*/ 492374 w 1063966"/>
                  <a:gd name="connsiteY44" fmla="*/ 363748 h 542510"/>
                  <a:gd name="connsiteX45" fmla="*/ 468219 w 1063966"/>
                  <a:gd name="connsiteY45" fmla="*/ 336697 h 542510"/>
                  <a:gd name="connsiteX46" fmla="*/ 482849 w 1063966"/>
                  <a:gd name="connsiteY46" fmla="*/ 292806 h 542510"/>
                  <a:gd name="connsiteX47" fmla="*/ 403347 w 1063966"/>
                  <a:gd name="connsiteY47" fmla="*/ 327172 h 542510"/>
                  <a:gd name="connsiteX48" fmla="*/ 338476 w 1063966"/>
                  <a:gd name="connsiteY48" fmla="*/ 390799 h 542510"/>
                  <a:gd name="connsiteX49" fmla="*/ 292654 w 1063966"/>
                  <a:gd name="connsiteY49" fmla="*/ 461056 h 542510"/>
                  <a:gd name="connsiteX50" fmla="*/ 270708 w 1063966"/>
                  <a:gd name="connsiteY50" fmla="*/ 541523 h 542510"/>
                  <a:gd name="connsiteX0" fmla="*/ 270708 w 1063966"/>
                  <a:gd name="connsiteY0" fmla="*/ 541523 h 542510"/>
                  <a:gd name="connsiteX1" fmla="*/ 175611 w 1063966"/>
                  <a:gd name="connsiteY1" fmla="*/ 402534 h 542510"/>
                  <a:gd name="connsiteX2" fmla="*/ 43937 w 1063966"/>
                  <a:gd name="connsiteY2" fmla="*/ 285491 h 542510"/>
                  <a:gd name="connsiteX3" fmla="*/ 29307 w 1063966"/>
                  <a:gd name="connsiteY3" fmla="*/ 175763 h 542510"/>
                  <a:gd name="connsiteX4" fmla="*/ 46 w 1063966"/>
                  <a:gd name="connsiteY4" fmla="*/ 131872 h 542510"/>
                  <a:gd name="connsiteX5" fmla="*/ 36622 w 1063966"/>
                  <a:gd name="connsiteY5" fmla="*/ 131872 h 542510"/>
                  <a:gd name="connsiteX6" fmla="*/ 80513 w 1063966"/>
                  <a:gd name="connsiteY6" fmla="*/ 161132 h 542510"/>
                  <a:gd name="connsiteX7" fmla="*/ 131720 w 1063966"/>
                  <a:gd name="connsiteY7" fmla="*/ 183078 h 542510"/>
                  <a:gd name="connsiteX8" fmla="*/ 153665 w 1063966"/>
                  <a:gd name="connsiteY8" fmla="*/ 153817 h 542510"/>
                  <a:gd name="connsiteX9" fmla="*/ 190241 w 1063966"/>
                  <a:gd name="connsiteY9" fmla="*/ 124556 h 542510"/>
                  <a:gd name="connsiteX10" fmla="*/ 241448 w 1063966"/>
                  <a:gd name="connsiteY10" fmla="*/ 95296 h 542510"/>
                  <a:gd name="connsiteX11" fmla="*/ 329230 w 1063966"/>
                  <a:gd name="connsiteY11" fmla="*/ 95296 h 542510"/>
                  <a:gd name="connsiteX12" fmla="*/ 365806 w 1063966"/>
                  <a:gd name="connsiteY12" fmla="*/ 102611 h 542510"/>
                  <a:gd name="connsiteX13" fmla="*/ 431643 w 1063966"/>
                  <a:gd name="connsiteY13" fmla="*/ 36774 h 542510"/>
                  <a:gd name="connsiteX14" fmla="*/ 519425 w 1063966"/>
                  <a:gd name="connsiteY14" fmla="*/ 22144 h 542510"/>
                  <a:gd name="connsiteX15" fmla="*/ 541371 w 1063966"/>
                  <a:gd name="connsiteY15" fmla="*/ 22144 h 542510"/>
                  <a:gd name="connsiteX16" fmla="*/ 563316 w 1063966"/>
                  <a:gd name="connsiteY16" fmla="*/ 198 h 542510"/>
                  <a:gd name="connsiteX17" fmla="*/ 621838 w 1063966"/>
                  <a:gd name="connsiteY17" fmla="*/ 36774 h 542510"/>
                  <a:gd name="connsiteX18" fmla="*/ 585262 w 1063966"/>
                  <a:gd name="connsiteY18" fmla="*/ 80665 h 542510"/>
                  <a:gd name="connsiteX19" fmla="*/ 665729 w 1063966"/>
                  <a:gd name="connsiteY19" fmla="*/ 102611 h 542510"/>
                  <a:gd name="connsiteX20" fmla="*/ 753512 w 1063966"/>
                  <a:gd name="connsiteY20" fmla="*/ 168448 h 542510"/>
                  <a:gd name="connsiteX21" fmla="*/ 907131 w 1063966"/>
                  <a:gd name="connsiteY21" fmla="*/ 66035 h 542510"/>
                  <a:gd name="connsiteX22" fmla="*/ 972968 w 1063966"/>
                  <a:gd name="connsiteY22" fmla="*/ 87980 h 542510"/>
                  <a:gd name="connsiteX23" fmla="*/ 1031489 w 1063966"/>
                  <a:gd name="connsiteY23" fmla="*/ 117241 h 542510"/>
                  <a:gd name="connsiteX24" fmla="*/ 1060750 w 1063966"/>
                  <a:gd name="connsiteY24" fmla="*/ 175763 h 542510"/>
                  <a:gd name="connsiteX25" fmla="*/ 1060750 w 1063966"/>
                  <a:gd name="connsiteY25" fmla="*/ 278176 h 542510"/>
                  <a:gd name="connsiteX26" fmla="*/ 1038804 w 1063966"/>
                  <a:gd name="connsiteY26" fmla="*/ 292806 h 542510"/>
                  <a:gd name="connsiteX27" fmla="*/ 958337 w 1063966"/>
                  <a:gd name="connsiteY27" fmla="*/ 263545 h 542510"/>
                  <a:gd name="connsiteX28" fmla="*/ 908375 w 1063966"/>
                  <a:gd name="connsiteY28" fmla="*/ 225725 h 542510"/>
                  <a:gd name="connsiteX29" fmla="*/ 848609 w 1063966"/>
                  <a:gd name="connsiteY29" fmla="*/ 183078 h 542510"/>
                  <a:gd name="connsiteX30" fmla="*/ 716936 w 1063966"/>
                  <a:gd name="connsiteY30" fmla="*/ 188183 h 542510"/>
                  <a:gd name="connsiteX31" fmla="*/ 643784 w 1063966"/>
                  <a:gd name="connsiteY31" fmla="*/ 205024 h 542510"/>
                  <a:gd name="connsiteX32" fmla="*/ 614523 w 1063966"/>
                  <a:gd name="connsiteY32" fmla="*/ 234284 h 542510"/>
                  <a:gd name="connsiteX33" fmla="*/ 680360 w 1063966"/>
                  <a:gd name="connsiteY33" fmla="*/ 256230 h 542510"/>
                  <a:gd name="connsiteX34" fmla="*/ 708579 w 1063966"/>
                  <a:gd name="connsiteY34" fmla="*/ 247467 h 542510"/>
                  <a:gd name="connsiteX35" fmla="*/ 746679 w 1063966"/>
                  <a:gd name="connsiteY35" fmla="*/ 244292 h 542510"/>
                  <a:gd name="connsiteX36" fmla="*/ 770352 w 1063966"/>
                  <a:gd name="connsiteY36" fmla="*/ 253055 h 542510"/>
                  <a:gd name="connsiteX37" fmla="*/ 766897 w 1063966"/>
                  <a:gd name="connsiteY37" fmla="*/ 304261 h 542510"/>
                  <a:gd name="connsiteX38" fmla="*/ 753512 w 1063966"/>
                  <a:gd name="connsiteY38" fmla="*/ 344012 h 542510"/>
                  <a:gd name="connsiteX39" fmla="*/ 738881 w 1063966"/>
                  <a:gd name="connsiteY39" fmla="*/ 387904 h 542510"/>
                  <a:gd name="connsiteX40" fmla="*/ 738881 w 1063966"/>
                  <a:gd name="connsiteY40" fmla="*/ 446425 h 542510"/>
                  <a:gd name="connsiteX41" fmla="*/ 694990 w 1063966"/>
                  <a:gd name="connsiteY41" fmla="*/ 475686 h 542510"/>
                  <a:gd name="connsiteX42" fmla="*/ 651099 w 1063966"/>
                  <a:gd name="connsiteY42" fmla="*/ 439110 h 542510"/>
                  <a:gd name="connsiteX43" fmla="*/ 563316 w 1063966"/>
                  <a:gd name="connsiteY43" fmla="*/ 402534 h 542510"/>
                  <a:gd name="connsiteX44" fmla="*/ 492374 w 1063966"/>
                  <a:gd name="connsiteY44" fmla="*/ 363748 h 542510"/>
                  <a:gd name="connsiteX45" fmla="*/ 468219 w 1063966"/>
                  <a:gd name="connsiteY45" fmla="*/ 336697 h 542510"/>
                  <a:gd name="connsiteX46" fmla="*/ 466974 w 1063966"/>
                  <a:gd name="connsiteY46" fmla="*/ 283281 h 542510"/>
                  <a:gd name="connsiteX47" fmla="*/ 403347 w 1063966"/>
                  <a:gd name="connsiteY47" fmla="*/ 327172 h 542510"/>
                  <a:gd name="connsiteX48" fmla="*/ 338476 w 1063966"/>
                  <a:gd name="connsiteY48" fmla="*/ 390799 h 542510"/>
                  <a:gd name="connsiteX49" fmla="*/ 292654 w 1063966"/>
                  <a:gd name="connsiteY49" fmla="*/ 461056 h 542510"/>
                  <a:gd name="connsiteX50" fmla="*/ 270708 w 1063966"/>
                  <a:gd name="connsiteY50" fmla="*/ 541523 h 542510"/>
                  <a:gd name="connsiteX0" fmla="*/ 270708 w 1063966"/>
                  <a:gd name="connsiteY0" fmla="*/ 541523 h 542510"/>
                  <a:gd name="connsiteX1" fmla="*/ 175611 w 1063966"/>
                  <a:gd name="connsiteY1" fmla="*/ 402534 h 542510"/>
                  <a:gd name="connsiteX2" fmla="*/ 43937 w 1063966"/>
                  <a:gd name="connsiteY2" fmla="*/ 285491 h 542510"/>
                  <a:gd name="connsiteX3" fmla="*/ 29307 w 1063966"/>
                  <a:gd name="connsiteY3" fmla="*/ 175763 h 542510"/>
                  <a:gd name="connsiteX4" fmla="*/ 46 w 1063966"/>
                  <a:gd name="connsiteY4" fmla="*/ 131872 h 542510"/>
                  <a:gd name="connsiteX5" fmla="*/ 36622 w 1063966"/>
                  <a:gd name="connsiteY5" fmla="*/ 131872 h 542510"/>
                  <a:gd name="connsiteX6" fmla="*/ 80513 w 1063966"/>
                  <a:gd name="connsiteY6" fmla="*/ 161132 h 542510"/>
                  <a:gd name="connsiteX7" fmla="*/ 131720 w 1063966"/>
                  <a:gd name="connsiteY7" fmla="*/ 183078 h 542510"/>
                  <a:gd name="connsiteX8" fmla="*/ 153665 w 1063966"/>
                  <a:gd name="connsiteY8" fmla="*/ 153817 h 542510"/>
                  <a:gd name="connsiteX9" fmla="*/ 190241 w 1063966"/>
                  <a:gd name="connsiteY9" fmla="*/ 124556 h 542510"/>
                  <a:gd name="connsiteX10" fmla="*/ 241448 w 1063966"/>
                  <a:gd name="connsiteY10" fmla="*/ 95296 h 542510"/>
                  <a:gd name="connsiteX11" fmla="*/ 329230 w 1063966"/>
                  <a:gd name="connsiteY11" fmla="*/ 95296 h 542510"/>
                  <a:gd name="connsiteX12" fmla="*/ 365806 w 1063966"/>
                  <a:gd name="connsiteY12" fmla="*/ 102611 h 542510"/>
                  <a:gd name="connsiteX13" fmla="*/ 431643 w 1063966"/>
                  <a:gd name="connsiteY13" fmla="*/ 36774 h 542510"/>
                  <a:gd name="connsiteX14" fmla="*/ 519425 w 1063966"/>
                  <a:gd name="connsiteY14" fmla="*/ 22144 h 542510"/>
                  <a:gd name="connsiteX15" fmla="*/ 541371 w 1063966"/>
                  <a:gd name="connsiteY15" fmla="*/ 22144 h 542510"/>
                  <a:gd name="connsiteX16" fmla="*/ 563316 w 1063966"/>
                  <a:gd name="connsiteY16" fmla="*/ 198 h 542510"/>
                  <a:gd name="connsiteX17" fmla="*/ 621838 w 1063966"/>
                  <a:gd name="connsiteY17" fmla="*/ 36774 h 542510"/>
                  <a:gd name="connsiteX18" fmla="*/ 585262 w 1063966"/>
                  <a:gd name="connsiteY18" fmla="*/ 80665 h 542510"/>
                  <a:gd name="connsiteX19" fmla="*/ 665729 w 1063966"/>
                  <a:gd name="connsiteY19" fmla="*/ 102611 h 542510"/>
                  <a:gd name="connsiteX20" fmla="*/ 753512 w 1063966"/>
                  <a:gd name="connsiteY20" fmla="*/ 168448 h 542510"/>
                  <a:gd name="connsiteX21" fmla="*/ 907131 w 1063966"/>
                  <a:gd name="connsiteY21" fmla="*/ 66035 h 542510"/>
                  <a:gd name="connsiteX22" fmla="*/ 972968 w 1063966"/>
                  <a:gd name="connsiteY22" fmla="*/ 87980 h 542510"/>
                  <a:gd name="connsiteX23" fmla="*/ 1031489 w 1063966"/>
                  <a:gd name="connsiteY23" fmla="*/ 117241 h 542510"/>
                  <a:gd name="connsiteX24" fmla="*/ 1060750 w 1063966"/>
                  <a:gd name="connsiteY24" fmla="*/ 175763 h 542510"/>
                  <a:gd name="connsiteX25" fmla="*/ 1060750 w 1063966"/>
                  <a:gd name="connsiteY25" fmla="*/ 278176 h 542510"/>
                  <a:gd name="connsiteX26" fmla="*/ 1038804 w 1063966"/>
                  <a:gd name="connsiteY26" fmla="*/ 292806 h 542510"/>
                  <a:gd name="connsiteX27" fmla="*/ 958337 w 1063966"/>
                  <a:gd name="connsiteY27" fmla="*/ 263545 h 542510"/>
                  <a:gd name="connsiteX28" fmla="*/ 908375 w 1063966"/>
                  <a:gd name="connsiteY28" fmla="*/ 225725 h 542510"/>
                  <a:gd name="connsiteX29" fmla="*/ 848609 w 1063966"/>
                  <a:gd name="connsiteY29" fmla="*/ 183078 h 542510"/>
                  <a:gd name="connsiteX30" fmla="*/ 716936 w 1063966"/>
                  <a:gd name="connsiteY30" fmla="*/ 188183 h 542510"/>
                  <a:gd name="connsiteX31" fmla="*/ 643784 w 1063966"/>
                  <a:gd name="connsiteY31" fmla="*/ 205024 h 542510"/>
                  <a:gd name="connsiteX32" fmla="*/ 614523 w 1063966"/>
                  <a:gd name="connsiteY32" fmla="*/ 234284 h 542510"/>
                  <a:gd name="connsiteX33" fmla="*/ 680360 w 1063966"/>
                  <a:gd name="connsiteY33" fmla="*/ 256230 h 542510"/>
                  <a:gd name="connsiteX34" fmla="*/ 708579 w 1063966"/>
                  <a:gd name="connsiteY34" fmla="*/ 247467 h 542510"/>
                  <a:gd name="connsiteX35" fmla="*/ 746679 w 1063966"/>
                  <a:gd name="connsiteY35" fmla="*/ 244292 h 542510"/>
                  <a:gd name="connsiteX36" fmla="*/ 770352 w 1063966"/>
                  <a:gd name="connsiteY36" fmla="*/ 253055 h 542510"/>
                  <a:gd name="connsiteX37" fmla="*/ 766897 w 1063966"/>
                  <a:gd name="connsiteY37" fmla="*/ 304261 h 542510"/>
                  <a:gd name="connsiteX38" fmla="*/ 753512 w 1063966"/>
                  <a:gd name="connsiteY38" fmla="*/ 344012 h 542510"/>
                  <a:gd name="connsiteX39" fmla="*/ 738881 w 1063966"/>
                  <a:gd name="connsiteY39" fmla="*/ 387904 h 542510"/>
                  <a:gd name="connsiteX40" fmla="*/ 738881 w 1063966"/>
                  <a:gd name="connsiteY40" fmla="*/ 446425 h 542510"/>
                  <a:gd name="connsiteX41" fmla="*/ 694990 w 1063966"/>
                  <a:gd name="connsiteY41" fmla="*/ 475686 h 542510"/>
                  <a:gd name="connsiteX42" fmla="*/ 651099 w 1063966"/>
                  <a:gd name="connsiteY42" fmla="*/ 439110 h 542510"/>
                  <a:gd name="connsiteX43" fmla="*/ 563316 w 1063966"/>
                  <a:gd name="connsiteY43" fmla="*/ 402534 h 542510"/>
                  <a:gd name="connsiteX44" fmla="*/ 492374 w 1063966"/>
                  <a:gd name="connsiteY44" fmla="*/ 363748 h 542510"/>
                  <a:gd name="connsiteX45" fmla="*/ 468219 w 1063966"/>
                  <a:gd name="connsiteY45" fmla="*/ 336697 h 542510"/>
                  <a:gd name="connsiteX46" fmla="*/ 466974 w 1063966"/>
                  <a:gd name="connsiteY46" fmla="*/ 283281 h 542510"/>
                  <a:gd name="connsiteX47" fmla="*/ 403347 w 1063966"/>
                  <a:gd name="connsiteY47" fmla="*/ 327172 h 542510"/>
                  <a:gd name="connsiteX48" fmla="*/ 338476 w 1063966"/>
                  <a:gd name="connsiteY48" fmla="*/ 390799 h 542510"/>
                  <a:gd name="connsiteX49" fmla="*/ 305354 w 1063966"/>
                  <a:gd name="connsiteY49" fmla="*/ 461056 h 542510"/>
                  <a:gd name="connsiteX50" fmla="*/ 270708 w 1063966"/>
                  <a:gd name="connsiteY50" fmla="*/ 541523 h 542510"/>
                  <a:gd name="connsiteX0" fmla="*/ 271003 w 1064261"/>
                  <a:gd name="connsiteY0" fmla="*/ 541523 h 542510"/>
                  <a:gd name="connsiteX1" fmla="*/ 175906 w 1064261"/>
                  <a:gd name="connsiteY1" fmla="*/ 402534 h 542510"/>
                  <a:gd name="connsiteX2" fmla="*/ 44232 w 1064261"/>
                  <a:gd name="connsiteY2" fmla="*/ 285491 h 542510"/>
                  <a:gd name="connsiteX3" fmla="*/ 20077 w 1064261"/>
                  <a:gd name="connsiteY3" fmla="*/ 175763 h 542510"/>
                  <a:gd name="connsiteX4" fmla="*/ 341 w 1064261"/>
                  <a:gd name="connsiteY4" fmla="*/ 131872 h 542510"/>
                  <a:gd name="connsiteX5" fmla="*/ 36917 w 1064261"/>
                  <a:gd name="connsiteY5" fmla="*/ 131872 h 542510"/>
                  <a:gd name="connsiteX6" fmla="*/ 80808 w 1064261"/>
                  <a:gd name="connsiteY6" fmla="*/ 161132 h 542510"/>
                  <a:gd name="connsiteX7" fmla="*/ 132015 w 1064261"/>
                  <a:gd name="connsiteY7" fmla="*/ 183078 h 542510"/>
                  <a:gd name="connsiteX8" fmla="*/ 153960 w 1064261"/>
                  <a:gd name="connsiteY8" fmla="*/ 153817 h 542510"/>
                  <a:gd name="connsiteX9" fmla="*/ 190536 w 1064261"/>
                  <a:gd name="connsiteY9" fmla="*/ 124556 h 542510"/>
                  <a:gd name="connsiteX10" fmla="*/ 241743 w 1064261"/>
                  <a:gd name="connsiteY10" fmla="*/ 95296 h 542510"/>
                  <a:gd name="connsiteX11" fmla="*/ 329525 w 1064261"/>
                  <a:gd name="connsiteY11" fmla="*/ 95296 h 542510"/>
                  <a:gd name="connsiteX12" fmla="*/ 366101 w 1064261"/>
                  <a:gd name="connsiteY12" fmla="*/ 102611 h 542510"/>
                  <a:gd name="connsiteX13" fmla="*/ 431938 w 1064261"/>
                  <a:gd name="connsiteY13" fmla="*/ 36774 h 542510"/>
                  <a:gd name="connsiteX14" fmla="*/ 519720 w 1064261"/>
                  <a:gd name="connsiteY14" fmla="*/ 22144 h 542510"/>
                  <a:gd name="connsiteX15" fmla="*/ 541666 w 1064261"/>
                  <a:gd name="connsiteY15" fmla="*/ 22144 h 542510"/>
                  <a:gd name="connsiteX16" fmla="*/ 563611 w 1064261"/>
                  <a:gd name="connsiteY16" fmla="*/ 198 h 542510"/>
                  <a:gd name="connsiteX17" fmla="*/ 622133 w 1064261"/>
                  <a:gd name="connsiteY17" fmla="*/ 36774 h 542510"/>
                  <a:gd name="connsiteX18" fmla="*/ 585557 w 1064261"/>
                  <a:gd name="connsiteY18" fmla="*/ 80665 h 542510"/>
                  <a:gd name="connsiteX19" fmla="*/ 666024 w 1064261"/>
                  <a:gd name="connsiteY19" fmla="*/ 102611 h 542510"/>
                  <a:gd name="connsiteX20" fmla="*/ 753807 w 1064261"/>
                  <a:gd name="connsiteY20" fmla="*/ 168448 h 542510"/>
                  <a:gd name="connsiteX21" fmla="*/ 907426 w 1064261"/>
                  <a:gd name="connsiteY21" fmla="*/ 66035 h 542510"/>
                  <a:gd name="connsiteX22" fmla="*/ 973263 w 1064261"/>
                  <a:gd name="connsiteY22" fmla="*/ 87980 h 542510"/>
                  <a:gd name="connsiteX23" fmla="*/ 1031784 w 1064261"/>
                  <a:gd name="connsiteY23" fmla="*/ 117241 h 542510"/>
                  <a:gd name="connsiteX24" fmla="*/ 1061045 w 1064261"/>
                  <a:gd name="connsiteY24" fmla="*/ 175763 h 542510"/>
                  <a:gd name="connsiteX25" fmla="*/ 1061045 w 1064261"/>
                  <a:gd name="connsiteY25" fmla="*/ 278176 h 542510"/>
                  <a:gd name="connsiteX26" fmla="*/ 1039099 w 1064261"/>
                  <a:gd name="connsiteY26" fmla="*/ 292806 h 542510"/>
                  <a:gd name="connsiteX27" fmla="*/ 958632 w 1064261"/>
                  <a:gd name="connsiteY27" fmla="*/ 263545 h 542510"/>
                  <a:gd name="connsiteX28" fmla="*/ 908670 w 1064261"/>
                  <a:gd name="connsiteY28" fmla="*/ 225725 h 542510"/>
                  <a:gd name="connsiteX29" fmla="*/ 848904 w 1064261"/>
                  <a:gd name="connsiteY29" fmla="*/ 183078 h 542510"/>
                  <a:gd name="connsiteX30" fmla="*/ 717231 w 1064261"/>
                  <a:gd name="connsiteY30" fmla="*/ 188183 h 542510"/>
                  <a:gd name="connsiteX31" fmla="*/ 644079 w 1064261"/>
                  <a:gd name="connsiteY31" fmla="*/ 205024 h 542510"/>
                  <a:gd name="connsiteX32" fmla="*/ 614818 w 1064261"/>
                  <a:gd name="connsiteY32" fmla="*/ 234284 h 542510"/>
                  <a:gd name="connsiteX33" fmla="*/ 680655 w 1064261"/>
                  <a:gd name="connsiteY33" fmla="*/ 256230 h 542510"/>
                  <a:gd name="connsiteX34" fmla="*/ 708874 w 1064261"/>
                  <a:gd name="connsiteY34" fmla="*/ 247467 h 542510"/>
                  <a:gd name="connsiteX35" fmla="*/ 746974 w 1064261"/>
                  <a:gd name="connsiteY35" fmla="*/ 244292 h 542510"/>
                  <a:gd name="connsiteX36" fmla="*/ 770647 w 1064261"/>
                  <a:gd name="connsiteY36" fmla="*/ 253055 h 542510"/>
                  <a:gd name="connsiteX37" fmla="*/ 767192 w 1064261"/>
                  <a:gd name="connsiteY37" fmla="*/ 304261 h 542510"/>
                  <a:gd name="connsiteX38" fmla="*/ 753807 w 1064261"/>
                  <a:gd name="connsiteY38" fmla="*/ 344012 h 542510"/>
                  <a:gd name="connsiteX39" fmla="*/ 739176 w 1064261"/>
                  <a:gd name="connsiteY39" fmla="*/ 387904 h 542510"/>
                  <a:gd name="connsiteX40" fmla="*/ 739176 w 1064261"/>
                  <a:gd name="connsiteY40" fmla="*/ 446425 h 542510"/>
                  <a:gd name="connsiteX41" fmla="*/ 695285 w 1064261"/>
                  <a:gd name="connsiteY41" fmla="*/ 475686 h 542510"/>
                  <a:gd name="connsiteX42" fmla="*/ 651394 w 1064261"/>
                  <a:gd name="connsiteY42" fmla="*/ 439110 h 542510"/>
                  <a:gd name="connsiteX43" fmla="*/ 563611 w 1064261"/>
                  <a:gd name="connsiteY43" fmla="*/ 402534 h 542510"/>
                  <a:gd name="connsiteX44" fmla="*/ 492669 w 1064261"/>
                  <a:gd name="connsiteY44" fmla="*/ 363748 h 542510"/>
                  <a:gd name="connsiteX45" fmla="*/ 468514 w 1064261"/>
                  <a:gd name="connsiteY45" fmla="*/ 336697 h 542510"/>
                  <a:gd name="connsiteX46" fmla="*/ 467269 w 1064261"/>
                  <a:gd name="connsiteY46" fmla="*/ 283281 h 542510"/>
                  <a:gd name="connsiteX47" fmla="*/ 403642 w 1064261"/>
                  <a:gd name="connsiteY47" fmla="*/ 327172 h 542510"/>
                  <a:gd name="connsiteX48" fmla="*/ 338771 w 1064261"/>
                  <a:gd name="connsiteY48" fmla="*/ 390799 h 542510"/>
                  <a:gd name="connsiteX49" fmla="*/ 305649 w 1064261"/>
                  <a:gd name="connsiteY49" fmla="*/ 461056 h 542510"/>
                  <a:gd name="connsiteX50" fmla="*/ 271003 w 1064261"/>
                  <a:gd name="connsiteY50" fmla="*/ 541523 h 542510"/>
                  <a:gd name="connsiteX0" fmla="*/ 271003 w 1064261"/>
                  <a:gd name="connsiteY0" fmla="*/ 541523 h 542510"/>
                  <a:gd name="connsiteX1" fmla="*/ 175906 w 1064261"/>
                  <a:gd name="connsiteY1" fmla="*/ 402534 h 542510"/>
                  <a:gd name="connsiteX2" fmla="*/ 44232 w 1064261"/>
                  <a:gd name="connsiteY2" fmla="*/ 285491 h 542510"/>
                  <a:gd name="connsiteX3" fmla="*/ 20077 w 1064261"/>
                  <a:gd name="connsiteY3" fmla="*/ 175763 h 542510"/>
                  <a:gd name="connsiteX4" fmla="*/ 341 w 1064261"/>
                  <a:gd name="connsiteY4" fmla="*/ 131872 h 542510"/>
                  <a:gd name="connsiteX5" fmla="*/ 36917 w 1064261"/>
                  <a:gd name="connsiteY5" fmla="*/ 131872 h 542510"/>
                  <a:gd name="connsiteX6" fmla="*/ 80808 w 1064261"/>
                  <a:gd name="connsiteY6" fmla="*/ 161132 h 542510"/>
                  <a:gd name="connsiteX7" fmla="*/ 132015 w 1064261"/>
                  <a:gd name="connsiteY7" fmla="*/ 183078 h 542510"/>
                  <a:gd name="connsiteX8" fmla="*/ 153960 w 1064261"/>
                  <a:gd name="connsiteY8" fmla="*/ 153817 h 542510"/>
                  <a:gd name="connsiteX9" fmla="*/ 190536 w 1064261"/>
                  <a:gd name="connsiteY9" fmla="*/ 124556 h 542510"/>
                  <a:gd name="connsiteX10" fmla="*/ 241743 w 1064261"/>
                  <a:gd name="connsiteY10" fmla="*/ 95296 h 542510"/>
                  <a:gd name="connsiteX11" fmla="*/ 329525 w 1064261"/>
                  <a:gd name="connsiteY11" fmla="*/ 95296 h 542510"/>
                  <a:gd name="connsiteX12" fmla="*/ 366101 w 1064261"/>
                  <a:gd name="connsiteY12" fmla="*/ 102611 h 542510"/>
                  <a:gd name="connsiteX13" fmla="*/ 431938 w 1064261"/>
                  <a:gd name="connsiteY13" fmla="*/ 36774 h 542510"/>
                  <a:gd name="connsiteX14" fmla="*/ 519720 w 1064261"/>
                  <a:gd name="connsiteY14" fmla="*/ 22144 h 542510"/>
                  <a:gd name="connsiteX15" fmla="*/ 541666 w 1064261"/>
                  <a:gd name="connsiteY15" fmla="*/ 22144 h 542510"/>
                  <a:gd name="connsiteX16" fmla="*/ 563611 w 1064261"/>
                  <a:gd name="connsiteY16" fmla="*/ 198 h 542510"/>
                  <a:gd name="connsiteX17" fmla="*/ 622133 w 1064261"/>
                  <a:gd name="connsiteY17" fmla="*/ 36774 h 542510"/>
                  <a:gd name="connsiteX18" fmla="*/ 585557 w 1064261"/>
                  <a:gd name="connsiteY18" fmla="*/ 80665 h 542510"/>
                  <a:gd name="connsiteX19" fmla="*/ 666024 w 1064261"/>
                  <a:gd name="connsiteY19" fmla="*/ 102611 h 542510"/>
                  <a:gd name="connsiteX20" fmla="*/ 750632 w 1064261"/>
                  <a:gd name="connsiteY20" fmla="*/ 149398 h 542510"/>
                  <a:gd name="connsiteX21" fmla="*/ 907426 w 1064261"/>
                  <a:gd name="connsiteY21" fmla="*/ 66035 h 542510"/>
                  <a:gd name="connsiteX22" fmla="*/ 973263 w 1064261"/>
                  <a:gd name="connsiteY22" fmla="*/ 87980 h 542510"/>
                  <a:gd name="connsiteX23" fmla="*/ 1031784 w 1064261"/>
                  <a:gd name="connsiteY23" fmla="*/ 117241 h 542510"/>
                  <a:gd name="connsiteX24" fmla="*/ 1061045 w 1064261"/>
                  <a:gd name="connsiteY24" fmla="*/ 175763 h 542510"/>
                  <a:gd name="connsiteX25" fmla="*/ 1061045 w 1064261"/>
                  <a:gd name="connsiteY25" fmla="*/ 278176 h 542510"/>
                  <a:gd name="connsiteX26" fmla="*/ 1039099 w 1064261"/>
                  <a:gd name="connsiteY26" fmla="*/ 292806 h 542510"/>
                  <a:gd name="connsiteX27" fmla="*/ 958632 w 1064261"/>
                  <a:gd name="connsiteY27" fmla="*/ 263545 h 542510"/>
                  <a:gd name="connsiteX28" fmla="*/ 908670 w 1064261"/>
                  <a:gd name="connsiteY28" fmla="*/ 225725 h 542510"/>
                  <a:gd name="connsiteX29" fmla="*/ 848904 w 1064261"/>
                  <a:gd name="connsiteY29" fmla="*/ 183078 h 542510"/>
                  <a:gd name="connsiteX30" fmla="*/ 717231 w 1064261"/>
                  <a:gd name="connsiteY30" fmla="*/ 188183 h 542510"/>
                  <a:gd name="connsiteX31" fmla="*/ 644079 w 1064261"/>
                  <a:gd name="connsiteY31" fmla="*/ 205024 h 542510"/>
                  <a:gd name="connsiteX32" fmla="*/ 614818 w 1064261"/>
                  <a:gd name="connsiteY32" fmla="*/ 234284 h 542510"/>
                  <a:gd name="connsiteX33" fmla="*/ 680655 w 1064261"/>
                  <a:gd name="connsiteY33" fmla="*/ 256230 h 542510"/>
                  <a:gd name="connsiteX34" fmla="*/ 708874 w 1064261"/>
                  <a:gd name="connsiteY34" fmla="*/ 247467 h 542510"/>
                  <a:gd name="connsiteX35" fmla="*/ 746974 w 1064261"/>
                  <a:gd name="connsiteY35" fmla="*/ 244292 h 542510"/>
                  <a:gd name="connsiteX36" fmla="*/ 770647 w 1064261"/>
                  <a:gd name="connsiteY36" fmla="*/ 253055 h 542510"/>
                  <a:gd name="connsiteX37" fmla="*/ 767192 w 1064261"/>
                  <a:gd name="connsiteY37" fmla="*/ 304261 h 542510"/>
                  <a:gd name="connsiteX38" fmla="*/ 753807 w 1064261"/>
                  <a:gd name="connsiteY38" fmla="*/ 344012 h 542510"/>
                  <a:gd name="connsiteX39" fmla="*/ 739176 w 1064261"/>
                  <a:gd name="connsiteY39" fmla="*/ 387904 h 542510"/>
                  <a:gd name="connsiteX40" fmla="*/ 739176 w 1064261"/>
                  <a:gd name="connsiteY40" fmla="*/ 446425 h 542510"/>
                  <a:gd name="connsiteX41" fmla="*/ 695285 w 1064261"/>
                  <a:gd name="connsiteY41" fmla="*/ 475686 h 542510"/>
                  <a:gd name="connsiteX42" fmla="*/ 651394 w 1064261"/>
                  <a:gd name="connsiteY42" fmla="*/ 439110 h 542510"/>
                  <a:gd name="connsiteX43" fmla="*/ 563611 w 1064261"/>
                  <a:gd name="connsiteY43" fmla="*/ 402534 h 542510"/>
                  <a:gd name="connsiteX44" fmla="*/ 492669 w 1064261"/>
                  <a:gd name="connsiteY44" fmla="*/ 363748 h 542510"/>
                  <a:gd name="connsiteX45" fmla="*/ 468514 w 1064261"/>
                  <a:gd name="connsiteY45" fmla="*/ 336697 h 542510"/>
                  <a:gd name="connsiteX46" fmla="*/ 467269 w 1064261"/>
                  <a:gd name="connsiteY46" fmla="*/ 283281 h 542510"/>
                  <a:gd name="connsiteX47" fmla="*/ 403642 w 1064261"/>
                  <a:gd name="connsiteY47" fmla="*/ 327172 h 542510"/>
                  <a:gd name="connsiteX48" fmla="*/ 338771 w 1064261"/>
                  <a:gd name="connsiteY48" fmla="*/ 390799 h 542510"/>
                  <a:gd name="connsiteX49" fmla="*/ 305649 w 1064261"/>
                  <a:gd name="connsiteY49" fmla="*/ 461056 h 542510"/>
                  <a:gd name="connsiteX50" fmla="*/ 271003 w 1064261"/>
                  <a:gd name="connsiteY50" fmla="*/ 541523 h 542510"/>
                  <a:gd name="connsiteX0" fmla="*/ 271003 w 1064261"/>
                  <a:gd name="connsiteY0" fmla="*/ 541523 h 542510"/>
                  <a:gd name="connsiteX1" fmla="*/ 175906 w 1064261"/>
                  <a:gd name="connsiteY1" fmla="*/ 402534 h 542510"/>
                  <a:gd name="connsiteX2" fmla="*/ 44232 w 1064261"/>
                  <a:gd name="connsiteY2" fmla="*/ 285491 h 542510"/>
                  <a:gd name="connsiteX3" fmla="*/ 20077 w 1064261"/>
                  <a:gd name="connsiteY3" fmla="*/ 175763 h 542510"/>
                  <a:gd name="connsiteX4" fmla="*/ 341 w 1064261"/>
                  <a:gd name="connsiteY4" fmla="*/ 131872 h 542510"/>
                  <a:gd name="connsiteX5" fmla="*/ 36917 w 1064261"/>
                  <a:gd name="connsiteY5" fmla="*/ 131872 h 542510"/>
                  <a:gd name="connsiteX6" fmla="*/ 80808 w 1064261"/>
                  <a:gd name="connsiteY6" fmla="*/ 161132 h 542510"/>
                  <a:gd name="connsiteX7" fmla="*/ 132015 w 1064261"/>
                  <a:gd name="connsiteY7" fmla="*/ 183078 h 542510"/>
                  <a:gd name="connsiteX8" fmla="*/ 153960 w 1064261"/>
                  <a:gd name="connsiteY8" fmla="*/ 153817 h 542510"/>
                  <a:gd name="connsiteX9" fmla="*/ 190536 w 1064261"/>
                  <a:gd name="connsiteY9" fmla="*/ 124556 h 542510"/>
                  <a:gd name="connsiteX10" fmla="*/ 241743 w 1064261"/>
                  <a:gd name="connsiteY10" fmla="*/ 95296 h 542510"/>
                  <a:gd name="connsiteX11" fmla="*/ 329525 w 1064261"/>
                  <a:gd name="connsiteY11" fmla="*/ 95296 h 542510"/>
                  <a:gd name="connsiteX12" fmla="*/ 366101 w 1064261"/>
                  <a:gd name="connsiteY12" fmla="*/ 102611 h 542510"/>
                  <a:gd name="connsiteX13" fmla="*/ 431938 w 1064261"/>
                  <a:gd name="connsiteY13" fmla="*/ 36774 h 542510"/>
                  <a:gd name="connsiteX14" fmla="*/ 519720 w 1064261"/>
                  <a:gd name="connsiteY14" fmla="*/ 22144 h 542510"/>
                  <a:gd name="connsiteX15" fmla="*/ 541666 w 1064261"/>
                  <a:gd name="connsiteY15" fmla="*/ 22144 h 542510"/>
                  <a:gd name="connsiteX16" fmla="*/ 563611 w 1064261"/>
                  <a:gd name="connsiteY16" fmla="*/ 198 h 542510"/>
                  <a:gd name="connsiteX17" fmla="*/ 622133 w 1064261"/>
                  <a:gd name="connsiteY17" fmla="*/ 36774 h 542510"/>
                  <a:gd name="connsiteX18" fmla="*/ 585557 w 1064261"/>
                  <a:gd name="connsiteY18" fmla="*/ 80665 h 542510"/>
                  <a:gd name="connsiteX19" fmla="*/ 666024 w 1064261"/>
                  <a:gd name="connsiteY19" fmla="*/ 102611 h 542510"/>
                  <a:gd name="connsiteX20" fmla="*/ 750632 w 1064261"/>
                  <a:gd name="connsiteY20" fmla="*/ 149398 h 542510"/>
                  <a:gd name="connsiteX21" fmla="*/ 907426 w 1064261"/>
                  <a:gd name="connsiteY21" fmla="*/ 66035 h 542510"/>
                  <a:gd name="connsiteX22" fmla="*/ 973263 w 1064261"/>
                  <a:gd name="connsiteY22" fmla="*/ 87980 h 542510"/>
                  <a:gd name="connsiteX23" fmla="*/ 1031784 w 1064261"/>
                  <a:gd name="connsiteY23" fmla="*/ 117241 h 542510"/>
                  <a:gd name="connsiteX24" fmla="*/ 1061045 w 1064261"/>
                  <a:gd name="connsiteY24" fmla="*/ 175763 h 542510"/>
                  <a:gd name="connsiteX25" fmla="*/ 1061045 w 1064261"/>
                  <a:gd name="connsiteY25" fmla="*/ 278176 h 542510"/>
                  <a:gd name="connsiteX26" fmla="*/ 1039099 w 1064261"/>
                  <a:gd name="connsiteY26" fmla="*/ 292806 h 542510"/>
                  <a:gd name="connsiteX27" fmla="*/ 958632 w 1064261"/>
                  <a:gd name="connsiteY27" fmla="*/ 263545 h 542510"/>
                  <a:gd name="connsiteX28" fmla="*/ 908670 w 1064261"/>
                  <a:gd name="connsiteY28" fmla="*/ 225725 h 542510"/>
                  <a:gd name="connsiteX29" fmla="*/ 848904 w 1064261"/>
                  <a:gd name="connsiteY29" fmla="*/ 183078 h 542510"/>
                  <a:gd name="connsiteX30" fmla="*/ 717231 w 1064261"/>
                  <a:gd name="connsiteY30" fmla="*/ 188183 h 542510"/>
                  <a:gd name="connsiteX31" fmla="*/ 644079 w 1064261"/>
                  <a:gd name="connsiteY31" fmla="*/ 205024 h 542510"/>
                  <a:gd name="connsiteX32" fmla="*/ 614818 w 1064261"/>
                  <a:gd name="connsiteY32" fmla="*/ 234284 h 542510"/>
                  <a:gd name="connsiteX33" fmla="*/ 680655 w 1064261"/>
                  <a:gd name="connsiteY33" fmla="*/ 256230 h 542510"/>
                  <a:gd name="connsiteX34" fmla="*/ 708874 w 1064261"/>
                  <a:gd name="connsiteY34" fmla="*/ 247467 h 542510"/>
                  <a:gd name="connsiteX35" fmla="*/ 746974 w 1064261"/>
                  <a:gd name="connsiteY35" fmla="*/ 244292 h 542510"/>
                  <a:gd name="connsiteX36" fmla="*/ 770647 w 1064261"/>
                  <a:gd name="connsiteY36" fmla="*/ 253055 h 542510"/>
                  <a:gd name="connsiteX37" fmla="*/ 767192 w 1064261"/>
                  <a:gd name="connsiteY37" fmla="*/ 304261 h 542510"/>
                  <a:gd name="connsiteX38" fmla="*/ 753807 w 1064261"/>
                  <a:gd name="connsiteY38" fmla="*/ 344012 h 542510"/>
                  <a:gd name="connsiteX39" fmla="*/ 739176 w 1064261"/>
                  <a:gd name="connsiteY39" fmla="*/ 387904 h 542510"/>
                  <a:gd name="connsiteX40" fmla="*/ 730241 w 1064261"/>
                  <a:gd name="connsiteY40" fmla="*/ 446425 h 542510"/>
                  <a:gd name="connsiteX41" fmla="*/ 695285 w 1064261"/>
                  <a:gd name="connsiteY41" fmla="*/ 475686 h 542510"/>
                  <a:gd name="connsiteX42" fmla="*/ 651394 w 1064261"/>
                  <a:gd name="connsiteY42" fmla="*/ 439110 h 542510"/>
                  <a:gd name="connsiteX43" fmla="*/ 563611 w 1064261"/>
                  <a:gd name="connsiteY43" fmla="*/ 402534 h 542510"/>
                  <a:gd name="connsiteX44" fmla="*/ 492669 w 1064261"/>
                  <a:gd name="connsiteY44" fmla="*/ 363748 h 542510"/>
                  <a:gd name="connsiteX45" fmla="*/ 468514 w 1064261"/>
                  <a:gd name="connsiteY45" fmla="*/ 336697 h 542510"/>
                  <a:gd name="connsiteX46" fmla="*/ 467269 w 1064261"/>
                  <a:gd name="connsiteY46" fmla="*/ 283281 h 542510"/>
                  <a:gd name="connsiteX47" fmla="*/ 403642 w 1064261"/>
                  <a:gd name="connsiteY47" fmla="*/ 327172 h 542510"/>
                  <a:gd name="connsiteX48" fmla="*/ 338771 w 1064261"/>
                  <a:gd name="connsiteY48" fmla="*/ 390799 h 542510"/>
                  <a:gd name="connsiteX49" fmla="*/ 305649 w 1064261"/>
                  <a:gd name="connsiteY49" fmla="*/ 461056 h 542510"/>
                  <a:gd name="connsiteX50" fmla="*/ 271003 w 1064261"/>
                  <a:gd name="connsiteY50" fmla="*/ 541523 h 542510"/>
                  <a:gd name="connsiteX0" fmla="*/ 271003 w 1061815"/>
                  <a:gd name="connsiteY0" fmla="*/ 541523 h 542510"/>
                  <a:gd name="connsiteX1" fmla="*/ 175906 w 1061815"/>
                  <a:gd name="connsiteY1" fmla="*/ 402534 h 542510"/>
                  <a:gd name="connsiteX2" fmla="*/ 44232 w 1061815"/>
                  <a:gd name="connsiteY2" fmla="*/ 285491 h 542510"/>
                  <a:gd name="connsiteX3" fmla="*/ 20077 w 1061815"/>
                  <a:gd name="connsiteY3" fmla="*/ 175763 h 542510"/>
                  <a:gd name="connsiteX4" fmla="*/ 341 w 1061815"/>
                  <a:gd name="connsiteY4" fmla="*/ 131872 h 542510"/>
                  <a:gd name="connsiteX5" fmla="*/ 36917 w 1061815"/>
                  <a:gd name="connsiteY5" fmla="*/ 131872 h 542510"/>
                  <a:gd name="connsiteX6" fmla="*/ 80808 w 1061815"/>
                  <a:gd name="connsiteY6" fmla="*/ 161132 h 542510"/>
                  <a:gd name="connsiteX7" fmla="*/ 132015 w 1061815"/>
                  <a:gd name="connsiteY7" fmla="*/ 183078 h 542510"/>
                  <a:gd name="connsiteX8" fmla="*/ 153960 w 1061815"/>
                  <a:gd name="connsiteY8" fmla="*/ 153817 h 542510"/>
                  <a:gd name="connsiteX9" fmla="*/ 190536 w 1061815"/>
                  <a:gd name="connsiteY9" fmla="*/ 124556 h 542510"/>
                  <a:gd name="connsiteX10" fmla="*/ 241743 w 1061815"/>
                  <a:gd name="connsiteY10" fmla="*/ 95296 h 542510"/>
                  <a:gd name="connsiteX11" fmla="*/ 329525 w 1061815"/>
                  <a:gd name="connsiteY11" fmla="*/ 95296 h 542510"/>
                  <a:gd name="connsiteX12" fmla="*/ 366101 w 1061815"/>
                  <a:gd name="connsiteY12" fmla="*/ 102611 h 542510"/>
                  <a:gd name="connsiteX13" fmla="*/ 431938 w 1061815"/>
                  <a:gd name="connsiteY13" fmla="*/ 36774 h 542510"/>
                  <a:gd name="connsiteX14" fmla="*/ 519720 w 1061815"/>
                  <a:gd name="connsiteY14" fmla="*/ 22144 h 542510"/>
                  <a:gd name="connsiteX15" fmla="*/ 541666 w 1061815"/>
                  <a:gd name="connsiteY15" fmla="*/ 22144 h 542510"/>
                  <a:gd name="connsiteX16" fmla="*/ 563611 w 1061815"/>
                  <a:gd name="connsiteY16" fmla="*/ 198 h 542510"/>
                  <a:gd name="connsiteX17" fmla="*/ 622133 w 1061815"/>
                  <a:gd name="connsiteY17" fmla="*/ 36774 h 542510"/>
                  <a:gd name="connsiteX18" fmla="*/ 585557 w 1061815"/>
                  <a:gd name="connsiteY18" fmla="*/ 80665 h 542510"/>
                  <a:gd name="connsiteX19" fmla="*/ 666024 w 1061815"/>
                  <a:gd name="connsiteY19" fmla="*/ 102611 h 542510"/>
                  <a:gd name="connsiteX20" fmla="*/ 750632 w 1061815"/>
                  <a:gd name="connsiteY20" fmla="*/ 149398 h 542510"/>
                  <a:gd name="connsiteX21" fmla="*/ 907426 w 1061815"/>
                  <a:gd name="connsiteY21" fmla="*/ 66035 h 542510"/>
                  <a:gd name="connsiteX22" fmla="*/ 973263 w 1061815"/>
                  <a:gd name="connsiteY22" fmla="*/ 87980 h 542510"/>
                  <a:gd name="connsiteX23" fmla="*/ 1031784 w 1061815"/>
                  <a:gd name="connsiteY23" fmla="*/ 117241 h 542510"/>
                  <a:gd name="connsiteX24" fmla="*/ 1061045 w 1061815"/>
                  <a:gd name="connsiteY24" fmla="*/ 175763 h 542510"/>
                  <a:gd name="connsiteX25" fmla="*/ 1052110 w 1061815"/>
                  <a:gd name="connsiteY25" fmla="*/ 278176 h 542510"/>
                  <a:gd name="connsiteX26" fmla="*/ 1039099 w 1061815"/>
                  <a:gd name="connsiteY26" fmla="*/ 292806 h 542510"/>
                  <a:gd name="connsiteX27" fmla="*/ 958632 w 1061815"/>
                  <a:gd name="connsiteY27" fmla="*/ 263545 h 542510"/>
                  <a:gd name="connsiteX28" fmla="*/ 908670 w 1061815"/>
                  <a:gd name="connsiteY28" fmla="*/ 225725 h 542510"/>
                  <a:gd name="connsiteX29" fmla="*/ 848904 w 1061815"/>
                  <a:gd name="connsiteY29" fmla="*/ 183078 h 542510"/>
                  <a:gd name="connsiteX30" fmla="*/ 717231 w 1061815"/>
                  <a:gd name="connsiteY30" fmla="*/ 188183 h 542510"/>
                  <a:gd name="connsiteX31" fmla="*/ 644079 w 1061815"/>
                  <a:gd name="connsiteY31" fmla="*/ 205024 h 542510"/>
                  <a:gd name="connsiteX32" fmla="*/ 614818 w 1061815"/>
                  <a:gd name="connsiteY32" fmla="*/ 234284 h 542510"/>
                  <a:gd name="connsiteX33" fmla="*/ 680655 w 1061815"/>
                  <a:gd name="connsiteY33" fmla="*/ 256230 h 542510"/>
                  <a:gd name="connsiteX34" fmla="*/ 708874 w 1061815"/>
                  <a:gd name="connsiteY34" fmla="*/ 247467 h 542510"/>
                  <a:gd name="connsiteX35" fmla="*/ 746974 w 1061815"/>
                  <a:gd name="connsiteY35" fmla="*/ 244292 h 542510"/>
                  <a:gd name="connsiteX36" fmla="*/ 770647 w 1061815"/>
                  <a:gd name="connsiteY36" fmla="*/ 253055 h 542510"/>
                  <a:gd name="connsiteX37" fmla="*/ 767192 w 1061815"/>
                  <a:gd name="connsiteY37" fmla="*/ 304261 h 542510"/>
                  <a:gd name="connsiteX38" fmla="*/ 753807 w 1061815"/>
                  <a:gd name="connsiteY38" fmla="*/ 344012 h 542510"/>
                  <a:gd name="connsiteX39" fmla="*/ 739176 w 1061815"/>
                  <a:gd name="connsiteY39" fmla="*/ 387904 h 542510"/>
                  <a:gd name="connsiteX40" fmla="*/ 730241 w 1061815"/>
                  <a:gd name="connsiteY40" fmla="*/ 446425 h 542510"/>
                  <a:gd name="connsiteX41" fmla="*/ 695285 w 1061815"/>
                  <a:gd name="connsiteY41" fmla="*/ 475686 h 542510"/>
                  <a:gd name="connsiteX42" fmla="*/ 651394 w 1061815"/>
                  <a:gd name="connsiteY42" fmla="*/ 439110 h 542510"/>
                  <a:gd name="connsiteX43" fmla="*/ 563611 w 1061815"/>
                  <a:gd name="connsiteY43" fmla="*/ 402534 h 542510"/>
                  <a:gd name="connsiteX44" fmla="*/ 492669 w 1061815"/>
                  <a:gd name="connsiteY44" fmla="*/ 363748 h 542510"/>
                  <a:gd name="connsiteX45" fmla="*/ 468514 w 1061815"/>
                  <a:gd name="connsiteY45" fmla="*/ 336697 h 542510"/>
                  <a:gd name="connsiteX46" fmla="*/ 467269 w 1061815"/>
                  <a:gd name="connsiteY46" fmla="*/ 283281 h 542510"/>
                  <a:gd name="connsiteX47" fmla="*/ 403642 w 1061815"/>
                  <a:gd name="connsiteY47" fmla="*/ 327172 h 542510"/>
                  <a:gd name="connsiteX48" fmla="*/ 338771 w 1061815"/>
                  <a:gd name="connsiteY48" fmla="*/ 390799 h 542510"/>
                  <a:gd name="connsiteX49" fmla="*/ 305649 w 1061815"/>
                  <a:gd name="connsiteY49" fmla="*/ 461056 h 542510"/>
                  <a:gd name="connsiteX50" fmla="*/ 271003 w 1061815"/>
                  <a:gd name="connsiteY50" fmla="*/ 541523 h 542510"/>
                  <a:gd name="connsiteX0" fmla="*/ 271003 w 1061815"/>
                  <a:gd name="connsiteY0" fmla="*/ 541523 h 554667"/>
                  <a:gd name="connsiteX1" fmla="*/ 251251 w 1061815"/>
                  <a:gd name="connsiteY1" fmla="*/ 540259 h 554667"/>
                  <a:gd name="connsiteX2" fmla="*/ 175906 w 1061815"/>
                  <a:gd name="connsiteY2" fmla="*/ 402534 h 554667"/>
                  <a:gd name="connsiteX3" fmla="*/ 44232 w 1061815"/>
                  <a:gd name="connsiteY3" fmla="*/ 285491 h 554667"/>
                  <a:gd name="connsiteX4" fmla="*/ 20077 w 1061815"/>
                  <a:gd name="connsiteY4" fmla="*/ 175763 h 554667"/>
                  <a:gd name="connsiteX5" fmla="*/ 341 w 1061815"/>
                  <a:gd name="connsiteY5" fmla="*/ 131872 h 554667"/>
                  <a:gd name="connsiteX6" fmla="*/ 36917 w 1061815"/>
                  <a:gd name="connsiteY6" fmla="*/ 131872 h 554667"/>
                  <a:gd name="connsiteX7" fmla="*/ 80808 w 1061815"/>
                  <a:gd name="connsiteY7" fmla="*/ 161132 h 554667"/>
                  <a:gd name="connsiteX8" fmla="*/ 132015 w 1061815"/>
                  <a:gd name="connsiteY8" fmla="*/ 183078 h 554667"/>
                  <a:gd name="connsiteX9" fmla="*/ 153960 w 1061815"/>
                  <a:gd name="connsiteY9" fmla="*/ 153817 h 554667"/>
                  <a:gd name="connsiteX10" fmla="*/ 190536 w 1061815"/>
                  <a:gd name="connsiteY10" fmla="*/ 124556 h 554667"/>
                  <a:gd name="connsiteX11" fmla="*/ 241743 w 1061815"/>
                  <a:gd name="connsiteY11" fmla="*/ 95296 h 554667"/>
                  <a:gd name="connsiteX12" fmla="*/ 329525 w 1061815"/>
                  <a:gd name="connsiteY12" fmla="*/ 95296 h 554667"/>
                  <a:gd name="connsiteX13" fmla="*/ 366101 w 1061815"/>
                  <a:gd name="connsiteY13" fmla="*/ 102611 h 554667"/>
                  <a:gd name="connsiteX14" fmla="*/ 431938 w 1061815"/>
                  <a:gd name="connsiteY14" fmla="*/ 36774 h 554667"/>
                  <a:gd name="connsiteX15" fmla="*/ 519720 w 1061815"/>
                  <a:gd name="connsiteY15" fmla="*/ 22144 h 554667"/>
                  <a:gd name="connsiteX16" fmla="*/ 541666 w 1061815"/>
                  <a:gd name="connsiteY16" fmla="*/ 22144 h 554667"/>
                  <a:gd name="connsiteX17" fmla="*/ 563611 w 1061815"/>
                  <a:gd name="connsiteY17" fmla="*/ 198 h 554667"/>
                  <a:gd name="connsiteX18" fmla="*/ 622133 w 1061815"/>
                  <a:gd name="connsiteY18" fmla="*/ 36774 h 554667"/>
                  <a:gd name="connsiteX19" fmla="*/ 585557 w 1061815"/>
                  <a:gd name="connsiteY19" fmla="*/ 80665 h 554667"/>
                  <a:gd name="connsiteX20" fmla="*/ 666024 w 1061815"/>
                  <a:gd name="connsiteY20" fmla="*/ 102611 h 554667"/>
                  <a:gd name="connsiteX21" fmla="*/ 750632 w 1061815"/>
                  <a:gd name="connsiteY21" fmla="*/ 149398 h 554667"/>
                  <a:gd name="connsiteX22" fmla="*/ 907426 w 1061815"/>
                  <a:gd name="connsiteY22" fmla="*/ 66035 h 554667"/>
                  <a:gd name="connsiteX23" fmla="*/ 973263 w 1061815"/>
                  <a:gd name="connsiteY23" fmla="*/ 87980 h 554667"/>
                  <a:gd name="connsiteX24" fmla="*/ 1031784 w 1061815"/>
                  <a:gd name="connsiteY24" fmla="*/ 117241 h 554667"/>
                  <a:gd name="connsiteX25" fmla="*/ 1061045 w 1061815"/>
                  <a:gd name="connsiteY25" fmla="*/ 175763 h 554667"/>
                  <a:gd name="connsiteX26" fmla="*/ 1052110 w 1061815"/>
                  <a:gd name="connsiteY26" fmla="*/ 278176 h 554667"/>
                  <a:gd name="connsiteX27" fmla="*/ 1039099 w 1061815"/>
                  <a:gd name="connsiteY27" fmla="*/ 292806 h 554667"/>
                  <a:gd name="connsiteX28" fmla="*/ 958632 w 1061815"/>
                  <a:gd name="connsiteY28" fmla="*/ 263545 h 554667"/>
                  <a:gd name="connsiteX29" fmla="*/ 908670 w 1061815"/>
                  <a:gd name="connsiteY29" fmla="*/ 225725 h 554667"/>
                  <a:gd name="connsiteX30" fmla="*/ 848904 w 1061815"/>
                  <a:gd name="connsiteY30" fmla="*/ 183078 h 554667"/>
                  <a:gd name="connsiteX31" fmla="*/ 717231 w 1061815"/>
                  <a:gd name="connsiteY31" fmla="*/ 188183 h 554667"/>
                  <a:gd name="connsiteX32" fmla="*/ 644079 w 1061815"/>
                  <a:gd name="connsiteY32" fmla="*/ 205024 h 554667"/>
                  <a:gd name="connsiteX33" fmla="*/ 614818 w 1061815"/>
                  <a:gd name="connsiteY33" fmla="*/ 234284 h 554667"/>
                  <a:gd name="connsiteX34" fmla="*/ 680655 w 1061815"/>
                  <a:gd name="connsiteY34" fmla="*/ 256230 h 554667"/>
                  <a:gd name="connsiteX35" fmla="*/ 708874 w 1061815"/>
                  <a:gd name="connsiteY35" fmla="*/ 247467 h 554667"/>
                  <a:gd name="connsiteX36" fmla="*/ 746974 w 1061815"/>
                  <a:gd name="connsiteY36" fmla="*/ 244292 h 554667"/>
                  <a:gd name="connsiteX37" fmla="*/ 770647 w 1061815"/>
                  <a:gd name="connsiteY37" fmla="*/ 253055 h 554667"/>
                  <a:gd name="connsiteX38" fmla="*/ 767192 w 1061815"/>
                  <a:gd name="connsiteY38" fmla="*/ 304261 h 554667"/>
                  <a:gd name="connsiteX39" fmla="*/ 753807 w 1061815"/>
                  <a:gd name="connsiteY39" fmla="*/ 344012 h 554667"/>
                  <a:gd name="connsiteX40" fmla="*/ 739176 w 1061815"/>
                  <a:gd name="connsiteY40" fmla="*/ 387904 h 554667"/>
                  <a:gd name="connsiteX41" fmla="*/ 730241 w 1061815"/>
                  <a:gd name="connsiteY41" fmla="*/ 446425 h 554667"/>
                  <a:gd name="connsiteX42" fmla="*/ 695285 w 1061815"/>
                  <a:gd name="connsiteY42" fmla="*/ 475686 h 554667"/>
                  <a:gd name="connsiteX43" fmla="*/ 651394 w 1061815"/>
                  <a:gd name="connsiteY43" fmla="*/ 439110 h 554667"/>
                  <a:gd name="connsiteX44" fmla="*/ 563611 w 1061815"/>
                  <a:gd name="connsiteY44" fmla="*/ 402534 h 554667"/>
                  <a:gd name="connsiteX45" fmla="*/ 492669 w 1061815"/>
                  <a:gd name="connsiteY45" fmla="*/ 363748 h 554667"/>
                  <a:gd name="connsiteX46" fmla="*/ 468514 w 1061815"/>
                  <a:gd name="connsiteY46" fmla="*/ 336697 h 554667"/>
                  <a:gd name="connsiteX47" fmla="*/ 467269 w 1061815"/>
                  <a:gd name="connsiteY47" fmla="*/ 283281 h 554667"/>
                  <a:gd name="connsiteX48" fmla="*/ 403642 w 1061815"/>
                  <a:gd name="connsiteY48" fmla="*/ 327172 h 554667"/>
                  <a:gd name="connsiteX49" fmla="*/ 338771 w 1061815"/>
                  <a:gd name="connsiteY49" fmla="*/ 390799 h 554667"/>
                  <a:gd name="connsiteX50" fmla="*/ 305649 w 1061815"/>
                  <a:gd name="connsiteY50" fmla="*/ 461056 h 554667"/>
                  <a:gd name="connsiteX51" fmla="*/ 271003 w 1061815"/>
                  <a:gd name="connsiteY51" fmla="*/ 541523 h 554667"/>
                  <a:gd name="connsiteX0" fmla="*/ 268025 w 1061815"/>
                  <a:gd name="connsiteY0" fmla="*/ 544501 h 556022"/>
                  <a:gd name="connsiteX1" fmla="*/ 251251 w 1061815"/>
                  <a:gd name="connsiteY1" fmla="*/ 540259 h 556022"/>
                  <a:gd name="connsiteX2" fmla="*/ 175906 w 1061815"/>
                  <a:gd name="connsiteY2" fmla="*/ 402534 h 556022"/>
                  <a:gd name="connsiteX3" fmla="*/ 44232 w 1061815"/>
                  <a:gd name="connsiteY3" fmla="*/ 285491 h 556022"/>
                  <a:gd name="connsiteX4" fmla="*/ 20077 w 1061815"/>
                  <a:gd name="connsiteY4" fmla="*/ 175763 h 556022"/>
                  <a:gd name="connsiteX5" fmla="*/ 341 w 1061815"/>
                  <a:gd name="connsiteY5" fmla="*/ 131872 h 556022"/>
                  <a:gd name="connsiteX6" fmla="*/ 36917 w 1061815"/>
                  <a:gd name="connsiteY6" fmla="*/ 131872 h 556022"/>
                  <a:gd name="connsiteX7" fmla="*/ 80808 w 1061815"/>
                  <a:gd name="connsiteY7" fmla="*/ 161132 h 556022"/>
                  <a:gd name="connsiteX8" fmla="*/ 132015 w 1061815"/>
                  <a:gd name="connsiteY8" fmla="*/ 183078 h 556022"/>
                  <a:gd name="connsiteX9" fmla="*/ 153960 w 1061815"/>
                  <a:gd name="connsiteY9" fmla="*/ 153817 h 556022"/>
                  <a:gd name="connsiteX10" fmla="*/ 190536 w 1061815"/>
                  <a:gd name="connsiteY10" fmla="*/ 124556 h 556022"/>
                  <a:gd name="connsiteX11" fmla="*/ 241743 w 1061815"/>
                  <a:gd name="connsiteY11" fmla="*/ 95296 h 556022"/>
                  <a:gd name="connsiteX12" fmla="*/ 329525 w 1061815"/>
                  <a:gd name="connsiteY12" fmla="*/ 95296 h 556022"/>
                  <a:gd name="connsiteX13" fmla="*/ 366101 w 1061815"/>
                  <a:gd name="connsiteY13" fmla="*/ 102611 h 556022"/>
                  <a:gd name="connsiteX14" fmla="*/ 431938 w 1061815"/>
                  <a:gd name="connsiteY14" fmla="*/ 36774 h 556022"/>
                  <a:gd name="connsiteX15" fmla="*/ 519720 w 1061815"/>
                  <a:gd name="connsiteY15" fmla="*/ 22144 h 556022"/>
                  <a:gd name="connsiteX16" fmla="*/ 541666 w 1061815"/>
                  <a:gd name="connsiteY16" fmla="*/ 22144 h 556022"/>
                  <a:gd name="connsiteX17" fmla="*/ 563611 w 1061815"/>
                  <a:gd name="connsiteY17" fmla="*/ 198 h 556022"/>
                  <a:gd name="connsiteX18" fmla="*/ 622133 w 1061815"/>
                  <a:gd name="connsiteY18" fmla="*/ 36774 h 556022"/>
                  <a:gd name="connsiteX19" fmla="*/ 585557 w 1061815"/>
                  <a:gd name="connsiteY19" fmla="*/ 80665 h 556022"/>
                  <a:gd name="connsiteX20" fmla="*/ 666024 w 1061815"/>
                  <a:gd name="connsiteY20" fmla="*/ 102611 h 556022"/>
                  <a:gd name="connsiteX21" fmla="*/ 750632 w 1061815"/>
                  <a:gd name="connsiteY21" fmla="*/ 149398 h 556022"/>
                  <a:gd name="connsiteX22" fmla="*/ 907426 w 1061815"/>
                  <a:gd name="connsiteY22" fmla="*/ 66035 h 556022"/>
                  <a:gd name="connsiteX23" fmla="*/ 973263 w 1061815"/>
                  <a:gd name="connsiteY23" fmla="*/ 87980 h 556022"/>
                  <a:gd name="connsiteX24" fmla="*/ 1031784 w 1061815"/>
                  <a:gd name="connsiteY24" fmla="*/ 117241 h 556022"/>
                  <a:gd name="connsiteX25" fmla="*/ 1061045 w 1061815"/>
                  <a:gd name="connsiteY25" fmla="*/ 175763 h 556022"/>
                  <a:gd name="connsiteX26" fmla="*/ 1052110 w 1061815"/>
                  <a:gd name="connsiteY26" fmla="*/ 278176 h 556022"/>
                  <a:gd name="connsiteX27" fmla="*/ 1039099 w 1061815"/>
                  <a:gd name="connsiteY27" fmla="*/ 292806 h 556022"/>
                  <a:gd name="connsiteX28" fmla="*/ 958632 w 1061815"/>
                  <a:gd name="connsiteY28" fmla="*/ 263545 h 556022"/>
                  <a:gd name="connsiteX29" fmla="*/ 908670 w 1061815"/>
                  <a:gd name="connsiteY29" fmla="*/ 225725 h 556022"/>
                  <a:gd name="connsiteX30" fmla="*/ 848904 w 1061815"/>
                  <a:gd name="connsiteY30" fmla="*/ 183078 h 556022"/>
                  <a:gd name="connsiteX31" fmla="*/ 717231 w 1061815"/>
                  <a:gd name="connsiteY31" fmla="*/ 188183 h 556022"/>
                  <a:gd name="connsiteX32" fmla="*/ 644079 w 1061815"/>
                  <a:gd name="connsiteY32" fmla="*/ 205024 h 556022"/>
                  <a:gd name="connsiteX33" fmla="*/ 614818 w 1061815"/>
                  <a:gd name="connsiteY33" fmla="*/ 234284 h 556022"/>
                  <a:gd name="connsiteX34" fmla="*/ 680655 w 1061815"/>
                  <a:gd name="connsiteY34" fmla="*/ 256230 h 556022"/>
                  <a:gd name="connsiteX35" fmla="*/ 708874 w 1061815"/>
                  <a:gd name="connsiteY35" fmla="*/ 247467 h 556022"/>
                  <a:gd name="connsiteX36" fmla="*/ 746974 w 1061815"/>
                  <a:gd name="connsiteY36" fmla="*/ 244292 h 556022"/>
                  <a:gd name="connsiteX37" fmla="*/ 770647 w 1061815"/>
                  <a:gd name="connsiteY37" fmla="*/ 253055 h 556022"/>
                  <a:gd name="connsiteX38" fmla="*/ 767192 w 1061815"/>
                  <a:gd name="connsiteY38" fmla="*/ 304261 h 556022"/>
                  <a:gd name="connsiteX39" fmla="*/ 753807 w 1061815"/>
                  <a:gd name="connsiteY39" fmla="*/ 344012 h 556022"/>
                  <a:gd name="connsiteX40" fmla="*/ 739176 w 1061815"/>
                  <a:gd name="connsiteY40" fmla="*/ 387904 h 556022"/>
                  <a:gd name="connsiteX41" fmla="*/ 730241 w 1061815"/>
                  <a:gd name="connsiteY41" fmla="*/ 446425 h 556022"/>
                  <a:gd name="connsiteX42" fmla="*/ 695285 w 1061815"/>
                  <a:gd name="connsiteY42" fmla="*/ 475686 h 556022"/>
                  <a:gd name="connsiteX43" fmla="*/ 651394 w 1061815"/>
                  <a:gd name="connsiteY43" fmla="*/ 439110 h 556022"/>
                  <a:gd name="connsiteX44" fmla="*/ 563611 w 1061815"/>
                  <a:gd name="connsiteY44" fmla="*/ 402534 h 556022"/>
                  <a:gd name="connsiteX45" fmla="*/ 492669 w 1061815"/>
                  <a:gd name="connsiteY45" fmla="*/ 363748 h 556022"/>
                  <a:gd name="connsiteX46" fmla="*/ 468514 w 1061815"/>
                  <a:gd name="connsiteY46" fmla="*/ 336697 h 556022"/>
                  <a:gd name="connsiteX47" fmla="*/ 467269 w 1061815"/>
                  <a:gd name="connsiteY47" fmla="*/ 283281 h 556022"/>
                  <a:gd name="connsiteX48" fmla="*/ 403642 w 1061815"/>
                  <a:gd name="connsiteY48" fmla="*/ 327172 h 556022"/>
                  <a:gd name="connsiteX49" fmla="*/ 338771 w 1061815"/>
                  <a:gd name="connsiteY49" fmla="*/ 390799 h 556022"/>
                  <a:gd name="connsiteX50" fmla="*/ 305649 w 1061815"/>
                  <a:gd name="connsiteY50" fmla="*/ 461056 h 556022"/>
                  <a:gd name="connsiteX51" fmla="*/ 268025 w 1061815"/>
                  <a:gd name="connsiteY51" fmla="*/ 544501 h 556022"/>
                  <a:gd name="connsiteX0" fmla="*/ 268025 w 1061815"/>
                  <a:gd name="connsiteY0" fmla="*/ 544501 h 552765"/>
                  <a:gd name="connsiteX1" fmla="*/ 251251 w 1061815"/>
                  <a:gd name="connsiteY1" fmla="*/ 540259 h 552765"/>
                  <a:gd name="connsiteX2" fmla="*/ 175906 w 1061815"/>
                  <a:gd name="connsiteY2" fmla="*/ 402534 h 552765"/>
                  <a:gd name="connsiteX3" fmla="*/ 44232 w 1061815"/>
                  <a:gd name="connsiteY3" fmla="*/ 285491 h 552765"/>
                  <a:gd name="connsiteX4" fmla="*/ 20077 w 1061815"/>
                  <a:gd name="connsiteY4" fmla="*/ 175763 h 552765"/>
                  <a:gd name="connsiteX5" fmla="*/ 341 w 1061815"/>
                  <a:gd name="connsiteY5" fmla="*/ 131872 h 552765"/>
                  <a:gd name="connsiteX6" fmla="*/ 36917 w 1061815"/>
                  <a:gd name="connsiteY6" fmla="*/ 131872 h 552765"/>
                  <a:gd name="connsiteX7" fmla="*/ 80808 w 1061815"/>
                  <a:gd name="connsiteY7" fmla="*/ 161132 h 552765"/>
                  <a:gd name="connsiteX8" fmla="*/ 132015 w 1061815"/>
                  <a:gd name="connsiteY8" fmla="*/ 183078 h 552765"/>
                  <a:gd name="connsiteX9" fmla="*/ 153960 w 1061815"/>
                  <a:gd name="connsiteY9" fmla="*/ 153817 h 552765"/>
                  <a:gd name="connsiteX10" fmla="*/ 190536 w 1061815"/>
                  <a:gd name="connsiteY10" fmla="*/ 124556 h 552765"/>
                  <a:gd name="connsiteX11" fmla="*/ 241743 w 1061815"/>
                  <a:gd name="connsiteY11" fmla="*/ 95296 h 552765"/>
                  <a:gd name="connsiteX12" fmla="*/ 329525 w 1061815"/>
                  <a:gd name="connsiteY12" fmla="*/ 95296 h 552765"/>
                  <a:gd name="connsiteX13" fmla="*/ 366101 w 1061815"/>
                  <a:gd name="connsiteY13" fmla="*/ 102611 h 552765"/>
                  <a:gd name="connsiteX14" fmla="*/ 431938 w 1061815"/>
                  <a:gd name="connsiteY14" fmla="*/ 36774 h 552765"/>
                  <a:gd name="connsiteX15" fmla="*/ 519720 w 1061815"/>
                  <a:gd name="connsiteY15" fmla="*/ 22144 h 552765"/>
                  <a:gd name="connsiteX16" fmla="*/ 541666 w 1061815"/>
                  <a:gd name="connsiteY16" fmla="*/ 22144 h 552765"/>
                  <a:gd name="connsiteX17" fmla="*/ 563611 w 1061815"/>
                  <a:gd name="connsiteY17" fmla="*/ 198 h 552765"/>
                  <a:gd name="connsiteX18" fmla="*/ 622133 w 1061815"/>
                  <a:gd name="connsiteY18" fmla="*/ 36774 h 552765"/>
                  <a:gd name="connsiteX19" fmla="*/ 585557 w 1061815"/>
                  <a:gd name="connsiteY19" fmla="*/ 80665 h 552765"/>
                  <a:gd name="connsiteX20" fmla="*/ 666024 w 1061815"/>
                  <a:gd name="connsiteY20" fmla="*/ 102611 h 552765"/>
                  <a:gd name="connsiteX21" fmla="*/ 750632 w 1061815"/>
                  <a:gd name="connsiteY21" fmla="*/ 149398 h 552765"/>
                  <a:gd name="connsiteX22" fmla="*/ 907426 w 1061815"/>
                  <a:gd name="connsiteY22" fmla="*/ 66035 h 552765"/>
                  <a:gd name="connsiteX23" fmla="*/ 973263 w 1061815"/>
                  <a:gd name="connsiteY23" fmla="*/ 87980 h 552765"/>
                  <a:gd name="connsiteX24" fmla="*/ 1031784 w 1061815"/>
                  <a:gd name="connsiteY24" fmla="*/ 117241 h 552765"/>
                  <a:gd name="connsiteX25" fmla="*/ 1061045 w 1061815"/>
                  <a:gd name="connsiteY25" fmla="*/ 175763 h 552765"/>
                  <a:gd name="connsiteX26" fmla="*/ 1052110 w 1061815"/>
                  <a:gd name="connsiteY26" fmla="*/ 278176 h 552765"/>
                  <a:gd name="connsiteX27" fmla="*/ 1039099 w 1061815"/>
                  <a:gd name="connsiteY27" fmla="*/ 292806 h 552765"/>
                  <a:gd name="connsiteX28" fmla="*/ 958632 w 1061815"/>
                  <a:gd name="connsiteY28" fmla="*/ 263545 h 552765"/>
                  <a:gd name="connsiteX29" fmla="*/ 908670 w 1061815"/>
                  <a:gd name="connsiteY29" fmla="*/ 225725 h 552765"/>
                  <a:gd name="connsiteX30" fmla="*/ 848904 w 1061815"/>
                  <a:gd name="connsiteY30" fmla="*/ 183078 h 552765"/>
                  <a:gd name="connsiteX31" fmla="*/ 717231 w 1061815"/>
                  <a:gd name="connsiteY31" fmla="*/ 188183 h 552765"/>
                  <a:gd name="connsiteX32" fmla="*/ 644079 w 1061815"/>
                  <a:gd name="connsiteY32" fmla="*/ 205024 h 552765"/>
                  <a:gd name="connsiteX33" fmla="*/ 614818 w 1061815"/>
                  <a:gd name="connsiteY33" fmla="*/ 234284 h 552765"/>
                  <a:gd name="connsiteX34" fmla="*/ 680655 w 1061815"/>
                  <a:gd name="connsiteY34" fmla="*/ 256230 h 552765"/>
                  <a:gd name="connsiteX35" fmla="*/ 708874 w 1061815"/>
                  <a:gd name="connsiteY35" fmla="*/ 247467 h 552765"/>
                  <a:gd name="connsiteX36" fmla="*/ 746974 w 1061815"/>
                  <a:gd name="connsiteY36" fmla="*/ 244292 h 552765"/>
                  <a:gd name="connsiteX37" fmla="*/ 770647 w 1061815"/>
                  <a:gd name="connsiteY37" fmla="*/ 253055 h 552765"/>
                  <a:gd name="connsiteX38" fmla="*/ 767192 w 1061815"/>
                  <a:gd name="connsiteY38" fmla="*/ 304261 h 552765"/>
                  <a:gd name="connsiteX39" fmla="*/ 753807 w 1061815"/>
                  <a:gd name="connsiteY39" fmla="*/ 344012 h 552765"/>
                  <a:gd name="connsiteX40" fmla="*/ 739176 w 1061815"/>
                  <a:gd name="connsiteY40" fmla="*/ 387904 h 552765"/>
                  <a:gd name="connsiteX41" fmla="*/ 730241 w 1061815"/>
                  <a:gd name="connsiteY41" fmla="*/ 446425 h 552765"/>
                  <a:gd name="connsiteX42" fmla="*/ 695285 w 1061815"/>
                  <a:gd name="connsiteY42" fmla="*/ 475686 h 552765"/>
                  <a:gd name="connsiteX43" fmla="*/ 651394 w 1061815"/>
                  <a:gd name="connsiteY43" fmla="*/ 439110 h 552765"/>
                  <a:gd name="connsiteX44" fmla="*/ 563611 w 1061815"/>
                  <a:gd name="connsiteY44" fmla="*/ 402534 h 552765"/>
                  <a:gd name="connsiteX45" fmla="*/ 492669 w 1061815"/>
                  <a:gd name="connsiteY45" fmla="*/ 363748 h 552765"/>
                  <a:gd name="connsiteX46" fmla="*/ 468514 w 1061815"/>
                  <a:gd name="connsiteY46" fmla="*/ 336697 h 552765"/>
                  <a:gd name="connsiteX47" fmla="*/ 467269 w 1061815"/>
                  <a:gd name="connsiteY47" fmla="*/ 283281 h 552765"/>
                  <a:gd name="connsiteX48" fmla="*/ 403642 w 1061815"/>
                  <a:gd name="connsiteY48" fmla="*/ 327172 h 552765"/>
                  <a:gd name="connsiteX49" fmla="*/ 338771 w 1061815"/>
                  <a:gd name="connsiteY49" fmla="*/ 390799 h 552765"/>
                  <a:gd name="connsiteX50" fmla="*/ 305649 w 1061815"/>
                  <a:gd name="connsiteY50" fmla="*/ 461056 h 552765"/>
                  <a:gd name="connsiteX51" fmla="*/ 295929 w 1061815"/>
                  <a:gd name="connsiteY51" fmla="*/ 519408 h 552765"/>
                  <a:gd name="connsiteX52" fmla="*/ 268025 w 1061815"/>
                  <a:gd name="connsiteY52" fmla="*/ 544501 h 552765"/>
                  <a:gd name="connsiteX0" fmla="*/ 268025 w 1061815"/>
                  <a:gd name="connsiteY0" fmla="*/ 544501 h 552765"/>
                  <a:gd name="connsiteX1" fmla="*/ 251251 w 1061815"/>
                  <a:gd name="connsiteY1" fmla="*/ 540259 h 552765"/>
                  <a:gd name="connsiteX2" fmla="*/ 175906 w 1061815"/>
                  <a:gd name="connsiteY2" fmla="*/ 402534 h 552765"/>
                  <a:gd name="connsiteX3" fmla="*/ 44232 w 1061815"/>
                  <a:gd name="connsiteY3" fmla="*/ 285491 h 552765"/>
                  <a:gd name="connsiteX4" fmla="*/ 20077 w 1061815"/>
                  <a:gd name="connsiteY4" fmla="*/ 175763 h 552765"/>
                  <a:gd name="connsiteX5" fmla="*/ 341 w 1061815"/>
                  <a:gd name="connsiteY5" fmla="*/ 131872 h 552765"/>
                  <a:gd name="connsiteX6" fmla="*/ 36917 w 1061815"/>
                  <a:gd name="connsiteY6" fmla="*/ 131872 h 552765"/>
                  <a:gd name="connsiteX7" fmla="*/ 80808 w 1061815"/>
                  <a:gd name="connsiteY7" fmla="*/ 161132 h 552765"/>
                  <a:gd name="connsiteX8" fmla="*/ 132015 w 1061815"/>
                  <a:gd name="connsiteY8" fmla="*/ 183078 h 552765"/>
                  <a:gd name="connsiteX9" fmla="*/ 153960 w 1061815"/>
                  <a:gd name="connsiteY9" fmla="*/ 153817 h 552765"/>
                  <a:gd name="connsiteX10" fmla="*/ 190536 w 1061815"/>
                  <a:gd name="connsiteY10" fmla="*/ 124556 h 552765"/>
                  <a:gd name="connsiteX11" fmla="*/ 241743 w 1061815"/>
                  <a:gd name="connsiteY11" fmla="*/ 95296 h 552765"/>
                  <a:gd name="connsiteX12" fmla="*/ 329525 w 1061815"/>
                  <a:gd name="connsiteY12" fmla="*/ 95296 h 552765"/>
                  <a:gd name="connsiteX13" fmla="*/ 366101 w 1061815"/>
                  <a:gd name="connsiteY13" fmla="*/ 102611 h 552765"/>
                  <a:gd name="connsiteX14" fmla="*/ 431938 w 1061815"/>
                  <a:gd name="connsiteY14" fmla="*/ 36774 h 552765"/>
                  <a:gd name="connsiteX15" fmla="*/ 519720 w 1061815"/>
                  <a:gd name="connsiteY15" fmla="*/ 22144 h 552765"/>
                  <a:gd name="connsiteX16" fmla="*/ 541666 w 1061815"/>
                  <a:gd name="connsiteY16" fmla="*/ 22144 h 552765"/>
                  <a:gd name="connsiteX17" fmla="*/ 563611 w 1061815"/>
                  <a:gd name="connsiteY17" fmla="*/ 198 h 552765"/>
                  <a:gd name="connsiteX18" fmla="*/ 622133 w 1061815"/>
                  <a:gd name="connsiteY18" fmla="*/ 36774 h 552765"/>
                  <a:gd name="connsiteX19" fmla="*/ 585557 w 1061815"/>
                  <a:gd name="connsiteY19" fmla="*/ 80665 h 552765"/>
                  <a:gd name="connsiteX20" fmla="*/ 666024 w 1061815"/>
                  <a:gd name="connsiteY20" fmla="*/ 102611 h 552765"/>
                  <a:gd name="connsiteX21" fmla="*/ 750632 w 1061815"/>
                  <a:gd name="connsiteY21" fmla="*/ 149398 h 552765"/>
                  <a:gd name="connsiteX22" fmla="*/ 907426 w 1061815"/>
                  <a:gd name="connsiteY22" fmla="*/ 66035 h 552765"/>
                  <a:gd name="connsiteX23" fmla="*/ 973263 w 1061815"/>
                  <a:gd name="connsiteY23" fmla="*/ 87980 h 552765"/>
                  <a:gd name="connsiteX24" fmla="*/ 1031784 w 1061815"/>
                  <a:gd name="connsiteY24" fmla="*/ 117241 h 552765"/>
                  <a:gd name="connsiteX25" fmla="*/ 1061045 w 1061815"/>
                  <a:gd name="connsiteY25" fmla="*/ 175763 h 552765"/>
                  <a:gd name="connsiteX26" fmla="*/ 1052110 w 1061815"/>
                  <a:gd name="connsiteY26" fmla="*/ 278176 h 552765"/>
                  <a:gd name="connsiteX27" fmla="*/ 1039099 w 1061815"/>
                  <a:gd name="connsiteY27" fmla="*/ 292806 h 552765"/>
                  <a:gd name="connsiteX28" fmla="*/ 958632 w 1061815"/>
                  <a:gd name="connsiteY28" fmla="*/ 263545 h 552765"/>
                  <a:gd name="connsiteX29" fmla="*/ 908670 w 1061815"/>
                  <a:gd name="connsiteY29" fmla="*/ 225725 h 552765"/>
                  <a:gd name="connsiteX30" fmla="*/ 848904 w 1061815"/>
                  <a:gd name="connsiteY30" fmla="*/ 183078 h 552765"/>
                  <a:gd name="connsiteX31" fmla="*/ 717231 w 1061815"/>
                  <a:gd name="connsiteY31" fmla="*/ 188183 h 552765"/>
                  <a:gd name="connsiteX32" fmla="*/ 644079 w 1061815"/>
                  <a:gd name="connsiteY32" fmla="*/ 205024 h 552765"/>
                  <a:gd name="connsiteX33" fmla="*/ 614818 w 1061815"/>
                  <a:gd name="connsiteY33" fmla="*/ 234284 h 552765"/>
                  <a:gd name="connsiteX34" fmla="*/ 680655 w 1061815"/>
                  <a:gd name="connsiteY34" fmla="*/ 247294 h 552765"/>
                  <a:gd name="connsiteX35" fmla="*/ 708874 w 1061815"/>
                  <a:gd name="connsiteY35" fmla="*/ 247467 h 552765"/>
                  <a:gd name="connsiteX36" fmla="*/ 746974 w 1061815"/>
                  <a:gd name="connsiteY36" fmla="*/ 244292 h 552765"/>
                  <a:gd name="connsiteX37" fmla="*/ 770647 w 1061815"/>
                  <a:gd name="connsiteY37" fmla="*/ 253055 h 552765"/>
                  <a:gd name="connsiteX38" fmla="*/ 767192 w 1061815"/>
                  <a:gd name="connsiteY38" fmla="*/ 304261 h 552765"/>
                  <a:gd name="connsiteX39" fmla="*/ 753807 w 1061815"/>
                  <a:gd name="connsiteY39" fmla="*/ 344012 h 552765"/>
                  <a:gd name="connsiteX40" fmla="*/ 739176 w 1061815"/>
                  <a:gd name="connsiteY40" fmla="*/ 387904 h 552765"/>
                  <a:gd name="connsiteX41" fmla="*/ 730241 w 1061815"/>
                  <a:gd name="connsiteY41" fmla="*/ 446425 h 552765"/>
                  <a:gd name="connsiteX42" fmla="*/ 695285 w 1061815"/>
                  <a:gd name="connsiteY42" fmla="*/ 475686 h 552765"/>
                  <a:gd name="connsiteX43" fmla="*/ 651394 w 1061815"/>
                  <a:gd name="connsiteY43" fmla="*/ 439110 h 552765"/>
                  <a:gd name="connsiteX44" fmla="*/ 563611 w 1061815"/>
                  <a:gd name="connsiteY44" fmla="*/ 402534 h 552765"/>
                  <a:gd name="connsiteX45" fmla="*/ 492669 w 1061815"/>
                  <a:gd name="connsiteY45" fmla="*/ 363748 h 552765"/>
                  <a:gd name="connsiteX46" fmla="*/ 468514 w 1061815"/>
                  <a:gd name="connsiteY46" fmla="*/ 336697 h 552765"/>
                  <a:gd name="connsiteX47" fmla="*/ 467269 w 1061815"/>
                  <a:gd name="connsiteY47" fmla="*/ 283281 h 552765"/>
                  <a:gd name="connsiteX48" fmla="*/ 403642 w 1061815"/>
                  <a:gd name="connsiteY48" fmla="*/ 327172 h 552765"/>
                  <a:gd name="connsiteX49" fmla="*/ 338771 w 1061815"/>
                  <a:gd name="connsiteY49" fmla="*/ 390799 h 552765"/>
                  <a:gd name="connsiteX50" fmla="*/ 305649 w 1061815"/>
                  <a:gd name="connsiteY50" fmla="*/ 461056 h 552765"/>
                  <a:gd name="connsiteX51" fmla="*/ 295929 w 1061815"/>
                  <a:gd name="connsiteY51" fmla="*/ 519408 h 552765"/>
                  <a:gd name="connsiteX52" fmla="*/ 268025 w 1061815"/>
                  <a:gd name="connsiteY52" fmla="*/ 544501 h 552765"/>
                  <a:gd name="connsiteX0" fmla="*/ 268025 w 1061815"/>
                  <a:gd name="connsiteY0" fmla="*/ 589054 h 597318"/>
                  <a:gd name="connsiteX1" fmla="*/ 251251 w 1061815"/>
                  <a:gd name="connsiteY1" fmla="*/ 584812 h 597318"/>
                  <a:gd name="connsiteX2" fmla="*/ 175906 w 1061815"/>
                  <a:gd name="connsiteY2" fmla="*/ 447087 h 597318"/>
                  <a:gd name="connsiteX3" fmla="*/ 44232 w 1061815"/>
                  <a:gd name="connsiteY3" fmla="*/ 330044 h 597318"/>
                  <a:gd name="connsiteX4" fmla="*/ 20077 w 1061815"/>
                  <a:gd name="connsiteY4" fmla="*/ 220316 h 597318"/>
                  <a:gd name="connsiteX5" fmla="*/ 341 w 1061815"/>
                  <a:gd name="connsiteY5" fmla="*/ 176425 h 597318"/>
                  <a:gd name="connsiteX6" fmla="*/ 36917 w 1061815"/>
                  <a:gd name="connsiteY6" fmla="*/ 176425 h 597318"/>
                  <a:gd name="connsiteX7" fmla="*/ 80808 w 1061815"/>
                  <a:gd name="connsiteY7" fmla="*/ 205685 h 597318"/>
                  <a:gd name="connsiteX8" fmla="*/ 132015 w 1061815"/>
                  <a:gd name="connsiteY8" fmla="*/ 227631 h 597318"/>
                  <a:gd name="connsiteX9" fmla="*/ 153960 w 1061815"/>
                  <a:gd name="connsiteY9" fmla="*/ 198370 h 597318"/>
                  <a:gd name="connsiteX10" fmla="*/ 190536 w 1061815"/>
                  <a:gd name="connsiteY10" fmla="*/ 169109 h 597318"/>
                  <a:gd name="connsiteX11" fmla="*/ 241743 w 1061815"/>
                  <a:gd name="connsiteY11" fmla="*/ 139849 h 597318"/>
                  <a:gd name="connsiteX12" fmla="*/ 329525 w 1061815"/>
                  <a:gd name="connsiteY12" fmla="*/ 139849 h 597318"/>
                  <a:gd name="connsiteX13" fmla="*/ 366101 w 1061815"/>
                  <a:gd name="connsiteY13" fmla="*/ 147164 h 597318"/>
                  <a:gd name="connsiteX14" fmla="*/ 431938 w 1061815"/>
                  <a:gd name="connsiteY14" fmla="*/ 81327 h 597318"/>
                  <a:gd name="connsiteX15" fmla="*/ 519720 w 1061815"/>
                  <a:gd name="connsiteY15" fmla="*/ 66697 h 597318"/>
                  <a:gd name="connsiteX16" fmla="*/ 541666 w 1061815"/>
                  <a:gd name="connsiteY16" fmla="*/ 66697 h 597318"/>
                  <a:gd name="connsiteX17" fmla="*/ 563611 w 1061815"/>
                  <a:gd name="connsiteY17" fmla="*/ 74 h 597318"/>
                  <a:gd name="connsiteX18" fmla="*/ 622133 w 1061815"/>
                  <a:gd name="connsiteY18" fmla="*/ 81327 h 597318"/>
                  <a:gd name="connsiteX19" fmla="*/ 585557 w 1061815"/>
                  <a:gd name="connsiteY19" fmla="*/ 125218 h 597318"/>
                  <a:gd name="connsiteX20" fmla="*/ 666024 w 1061815"/>
                  <a:gd name="connsiteY20" fmla="*/ 147164 h 597318"/>
                  <a:gd name="connsiteX21" fmla="*/ 750632 w 1061815"/>
                  <a:gd name="connsiteY21" fmla="*/ 193951 h 597318"/>
                  <a:gd name="connsiteX22" fmla="*/ 907426 w 1061815"/>
                  <a:gd name="connsiteY22" fmla="*/ 110588 h 597318"/>
                  <a:gd name="connsiteX23" fmla="*/ 973263 w 1061815"/>
                  <a:gd name="connsiteY23" fmla="*/ 132533 h 597318"/>
                  <a:gd name="connsiteX24" fmla="*/ 1031784 w 1061815"/>
                  <a:gd name="connsiteY24" fmla="*/ 161794 h 597318"/>
                  <a:gd name="connsiteX25" fmla="*/ 1061045 w 1061815"/>
                  <a:gd name="connsiteY25" fmla="*/ 220316 h 597318"/>
                  <a:gd name="connsiteX26" fmla="*/ 1052110 w 1061815"/>
                  <a:gd name="connsiteY26" fmla="*/ 322729 h 597318"/>
                  <a:gd name="connsiteX27" fmla="*/ 1039099 w 1061815"/>
                  <a:gd name="connsiteY27" fmla="*/ 337359 h 597318"/>
                  <a:gd name="connsiteX28" fmla="*/ 958632 w 1061815"/>
                  <a:gd name="connsiteY28" fmla="*/ 308098 h 597318"/>
                  <a:gd name="connsiteX29" fmla="*/ 908670 w 1061815"/>
                  <a:gd name="connsiteY29" fmla="*/ 270278 h 597318"/>
                  <a:gd name="connsiteX30" fmla="*/ 848904 w 1061815"/>
                  <a:gd name="connsiteY30" fmla="*/ 227631 h 597318"/>
                  <a:gd name="connsiteX31" fmla="*/ 717231 w 1061815"/>
                  <a:gd name="connsiteY31" fmla="*/ 232736 h 597318"/>
                  <a:gd name="connsiteX32" fmla="*/ 644079 w 1061815"/>
                  <a:gd name="connsiteY32" fmla="*/ 249577 h 597318"/>
                  <a:gd name="connsiteX33" fmla="*/ 614818 w 1061815"/>
                  <a:gd name="connsiteY33" fmla="*/ 278837 h 597318"/>
                  <a:gd name="connsiteX34" fmla="*/ 680655 w 1061815"/>
                  <a:gd name="connsiteY34" fmla="*/ 291847 h 597318"/>
                  <a:gd name="connsiteX35" fmla="*/ 708874 w 1061815"/>
                  <a:gd name="connsiteY35" fmla="*/ 292020 h 597318"/>
                  <a:gd name="connsiteX36" fmla="*/ 746974 w 1061815"/>
                  <a:gd name="connsiteY36" fmla="*/ 288845 h 597318"/>
                  <a:gd name="connsiteX37" fmla="*/ 770647 w 1061815"/>
                  <a:gd name="connsiteY37" fmla="*/ 297608 h 597318"/>
                  <a:gd name="connsiteX38" fmla="*/ 767192 w 1061815"/>
                  <a:gd name="connsiteY38" fmla="*/ 348814 h 597318"/>
                  <a:gd name="connsiteX39" fmla="*/ 753807 w 1061815"/>
                  <a:gd name="connsiteY39" fmla="*/ 388565 h 597318"/>
                  <a:gd name="connsiteX40" fmla="*/ 739176 w 1061815"/>
                  <a:gd name="connsiteY40" fmla="*/ 432457 h 597318"/>
                  <a:gd name="connsiteX41" fmla="*/ 730241 w 1061815"/>
                  <a:gd name="connsiteY41" fmla="*/ 490978 h 597318"/>
                  <a:gd name="connsiteX42" fmla="*/ 695285 w 1061815"/>
                  <a:gd name="connsiteY42" fmla="*/ 520239 h 597318"/>
                  <a:gd name="connsiteX43" fmla="*/ 651394 w 1061815"/>
                  <a:gd name="connsiteY43" fmla="*/ 483663 h 597318"/>
                  <a:gd name="connsiteX44" fmla="*/ 563611 w 1061815"/>
                  <a:gd name="connsiteY44" fmla="*/ 447087 h 597318"/>
                  <a:gd name="connsiteX45" fmla="*/ 492669 w 1061815"/>
                  <a:gd name="connsiteY45" fmla="*/ 408301 h 597318"/>
                  <a:gd name="connsiteX46" fmla="*/ 468514 w 1061815"/>
                  <a:gd name="connsiteY46" fmla="*/ 381250 h 597318"/>
                  <a:gd name="connsiteX47" fmla="*/ 467269 w 1061815"/>
                  <a:gd name="connsiteY47" fmla="*/ 327834 h 597318"/>
                  <a:gd name="connsiteX48" fmla="*/ 403642 w 1061815"/>
                  <a:gd name="connsiteY48" fmla="*/ 371725 h 597318"/>
                  <a:gd name="connsiteX49" fmla="*/ 338771 w 1061815"/>
                  <a:gd name="connsiteY49" fmla="*/ 435352 h 597318"/>
                  <a:gd name="connsiteX50" fmla="*/ 305649 w 1061815"/>
                  <a:gd name="connsiteY50" fmla="*/ 505609 h 597318"/>
                  <a:gd name="connsiteX51" fmla="*/ 295929 w 1061815"/>
                  <a:gd name="connsiteY51" fmla="*/ 563961 h 597318"/>
                  <a:gd name="connsiteX52" fmla="*/ 268025 w 1061815"/>
                  <a:gd name="connsiteY52" fmla="*/ 589054 h 597318"/>
                  <a:gd name="connsiteX0" fmla="*/ 268025 w 1061815"/>
                  <a:gd name="connsiteY0" fmla="*/ 597167 h 605431"/>
                  <a:gd name="connsiteX1" fmla="*/ 251251 w 1061815"/>
                  <a:gd name="connsiteY1" fmla="*/ 592925 h 605431"/>
                  <a:gd name="connsiteX2" fmla="*/ 175906 w 1061815"/>
                  <a:gd name="connsiteY2" fmla="*/ 455200 h 605431"/>
                  <a:gd name="connsiteX3" fmla="*/ 44232 w 1061815"/>
                  <a:gd name="connsiteY3" fmla="*/ 338157 h 605431"/>
                  <a:gd name="connsiteX4" fmla="*/ 20077 w 1061815"/>
                  <a:gd name="connsiteY4" fmla="*/ 228429 h 605431"/>
                  <a:gd name="connsiteX5" fmla="*/ 341 w 1061815"/>
                  <a:gd name="connsiteY5" fmla="*/ 184538 h 605431"/>
                  <a:gd name="connsiteX6" fmla="*/ 36917 w 1061815"/>
                  <a:gd name="connsiteY6" fmla="*/ 184538 h 605431"/>
                  <a:gd name="connsiteX7" fmla="*/ 80808 w 1061815"/>
                  <a:gd name="connsiteY7" fmla="*/ 213798 h 605431"/>
                  <a:gd name="connsiteX8" fmla="*/ 132015 w 1061815"/>
                  <a:gd name="connsiteY8" fmla="*/ 235744 h 605431"/>
                  <a:gd name="connsiteX9" fmla="*/ 153960 w 1061815"/>
                  <a:gd name="connsiteY9" fmla="*/ 206483 h 605431"/>
                  <a:gd name="connsiteX10" fmla="*/ 190536 w 1061815"/>
                  <a:gd name="connsiteY10" fmla="*/ 177222 h 605431"/>
                  <a:gd name="connsiteX11" fmla="*/ 241743 w 1061815"/>
                  <a:gd name="connsiteY11" fmla="*/ 147962 h 605431"/>
                  <a:gd name="connsiteX12" fmla="*/ 329525 w 1061815"/>
                  <a:gd name="connsiteY12" fmla="*/ 147962 h 605431"/>
                  <a:gd name="connsiteX13" fmla="*/ 366101 w 1061815"/>
                  <a:gd name="connsiteY13" fmla="*/ 155277 h 605431"/>
                  <a:gd name="connsiteX14" fmla="*/ 431938 w 1061815"/>
                  <a:gd name="connsiteY14" fmla="*/ 89440 h 605431"/>
                  <a:gd name="connsiteX15" fmla="*/ 519720 w 1061815"/>
                  <a:gd name="connsiteY15" fmla="*/ 74810 h 605431"/>
                  <a:gd name="connsiteX16" fmla="*/ 541666 w 1061815"/>
                  <a:gd name="connsiteY16" fmla="*/ 74810 h 605431"/>
                  <a:gd name="connsiteX17" fmla="*/ 563611 w 1061815"/>
                  <a:gd name="connsiteY17" fmla="*/ 8187 h 605431"/>
                  <a:gd name="connsiteX18" fmla="*/ 622133 w 1061815"/>
                  <a:gd name="connsiteY18" fmla="*/ 14978 h 605431"/>
                  <a:gd name="connsiteX19" fmla="*/ 585557 w 1061815"/>
                  <a:gd name="connsiteY19" fmla="*/ 133331 h 605431"/>
                  <a:gd name="connsiteX20" fmla="*/ 666024 w 1061815"/>
                  <a:gd name="connsiteY20" fmla="*/ 155277 h 605431"/>
                  <a:gd name="connsiteX21" fmla="*/ 750632 w 1061815"/>
                  <a:gd name="connsiteY21" fmla="*/ 202064 h 605431"/>
                  <a:gd name="connsiteX22" fmla="*/ 907426 w 1061815"/>
                  <a:gd name="connsiteY22" fmla="*/ 118701 h 605431"/>
                  <a:gd name="connsiteX23" fmla="*/ 973263 w 1061815"/>
                  <a:gd name="connsiteY23" fmla="*/ 140646 h 605431"/>
                  <a:gd name="connsiteX24" fmla="*/ 1031784 w 1061815"/>
                  <a:gd name="connsiteY24" fmla="*/ 169907 h 605431"/>
                  <a:gd name="connsiteX25" fmla="*/ 1061045 w 1061815"/>
                  <a:gd name="connsiteY25" fmla="*/ 228429 h 605431"/>
                  <a:gd name="connsiteX26" fmla="*/ 1052110 w 1061815"/>
                  <a:gd name="connsiteY26" fmla="*/ 330842 h 605431"/>
                  <a:gd name="connsiteX27" fmla="*/ 1039099 w 1061815"/>
                  <a:gd name="connsiteY27" fmla="*/ 345472 h 605431"/>
                  <a:gd name="connsiteX28" fmla="*/ 958632 w 1061815"/>
                  <a:gd name="connsiteY28" fmla="*/ 316211 h 605431"/>
                  <a:gd name="connsiteX29" fmla="*/ 908670 w 1061815"/>
                  <a:gd name="connsiteY29" fmla="*/ 278391 h 605431"/>
                  <a:gd name="connsiteX30" fmla="*/ 848904 w 1061815"/>
                  <a:gd name="connsiteY30" fmla="*/ 235744 h 605431"/>
                  <a:gd name="connsiteX31" fmla="*/ 717231 w 1061815"/>
                  <a:gd name="connsiteY31" fmla="*/ 240849 h 605431"/>
                  <a:gd name="connsiteX32" fmla="*/ 644079 w 1061815"/>
                  <a:gd name="connsiteY32" fmla="*/ 257690 h 605431"/>
                  <a:gd name="connsiteX33" fmla="*/ 614818 w 1061815"/>
                  <a:gd name="connsiteY33" fmla="*/ 286950 h 605431"/>
                  <a:gd name="connsiteX34" fmla="*/ 680655 w 1061815"/>
                  <a:gd name="connsiteY34" fmla="*/ 299960 h 605431"/>
                  <a:gd name="connsiteX35" fmla="*/ 708874 w 1061815"/>
                  <a:gd name="connsiteY35" fmla="*/ 300133 h 605431"/>
                  <a:gd name="connsiteX36" fmla="*/ 746974 w 1061815"/>
                  <a:gd name="connsiteY36" fmla="*/ 296958 h 605431"/>
                  <a:gd name="connsiteX37" fmla="*/ 770647 w 1061815"/>
                  <a:gd name="connsiteY37" fmla="*/ 305721 h 605431"/>
                  <a:gd name="connsiteX38" fmla="*/ 767192 w 1061815"/>
                  <a:gd name="connsiteY38" fmla="*/ 356927 h 605431"/>
                  <a:gd name="connsiteX39" fmla="*/ 753807 w 1061815"/>
                  <a:gd name="connsiteY39" fmla="*/ 396678 h 605431"/>
                  <a:gd name="connsiteX40" fmla="*/ 739176 w 1061815"/>
                  <a:gd name="connsiteY40" fmla="*/ 440570 h 605431"/>
                  <a:gd name="connsiteX41" fmla="*/ 730241 w 1061815"/>
                  <a:gd name="connsiteY41" fmla="*/ 499091 h 605431"/>
                  <a:gd name="connsiteX42" fmla="*/ 695285 w 1061815"/>
                  <a:gd name="connsiteY42" fmla="*/ 528352 h 605431"/>
                  <a:gd name="connsiteX43" fmla="*/ 651394 w 1061815"/>
                  <a:gd name="connsiteY43" fmla="*/ 491776 h 605431"/>
                  <a:gd name="connsiteX44" fmla="*/ 563611 w 1061815"/>
                  <a:gd name="connsiteY44" fmla="*/ 455200 h 605431"/>
                  <a:gd name="connsiteX45" fmla="*/ 492669 w 1061815"/>
                  <a:gd name="connsiteY45" fmla="*/ 416414 h 605431"/>
                  <a:gd name="connsiteX46" fmla="*/ 468514 w 1061815"/>
                  <a:gd name="connsiteY46" fmla="*/ 389363 h 605431"/>
                  <a:gd name="connsiteX47" fmla="*/ 467269 w 1061815"/>
                  <a:gd name="connsiteY47" fmla="*/ 335947 h 605431"/>
                  <a:gd name="connsiteX48" fmla="*/ 403642 w 1061815"/>
                  <a:gd name="connsiteY48" fmla="*/ 379838 h 605431"/>
                  <a:gd name="connsiteX49" fmla="*/ 338771 w 1061815"/>
                  <a:gd name="connsiteY49" fmla="*/ 443465 h 605431"/>
                  <a:gd name="connsiteX50" fmla="*/ 305649 w 1061815"/>
                  <a:gd name="connsiteY50" fmla="*/ 513722 h 605431"/>
                  <a:gd name="connsiteX51" fmla="*/ 295929 w 1061815"/>
                  <a:gd name="connsiteY51" fmla="*/ 572074 h 605431"/>
                  <a:gd name="connsiteX52" fmla="*/ 268025 w 1061815"/>
                  <a:gd name="connsiteY52" fmla="*/ 597167 h 605431"/>
                  <a:gd name="connsiteX0" fmla="*/ 268025 w 1061815"/>
                  <a:gd name="connsiteY0" fmla="*/ 597167 h 605431"/>
                  <a:gd name="connsiteX1" fmla="*/ 251251 w 1061815"/>
                  <a:gd name="connsiteY1" fmla="*/ 592925 h 605431"/>
                  <a:gd name="connsiteX2" fmla="*/ 175906 w 1061815"/>
                  <a:gd name="connsiteY2" fmla="*/ 455200 h 605431"/>
                  <a:gd name="connsiteX3" fmla="*/ 44232 w 1061815"/>
                  <a:gd name="connsiteY3" fmla="*/ 338157 h 605431"/>
                  <a:gd name="connsiteX4" fmla="*/ 20077 w 1061815"/>
                  <a:gd name="connsiteY4" fmla="*/ 228429 h 605431"/>
                  <a:gd name="connsiteX5" fmla="*/ 341 w 1061815"/>
                  <a:gd name="connsiteY5" fmla="*/ 184538 h 605431"/>
                  <a:gd name="connsiteX6" fmla="*/ 36917 w 1061815"/>
                  <a:gd name="connsiteY6" fmla="*/ 184538 h 605431"/>
                  <a:gd name="connsiteX7" fmla="*/ 80808 w 1061815"/>
                  <a:gd name="connsiteY7" fmla="*/ 213798 h 605431"/>
                  <a:gd name="connsiteX8" fmla="*/ 132015 w 1061815"/>
                  <a:gd name="connsiteY8" fmla="*/ 235744 h 605431"/>
                  <a:gd name="connsiteX9" fmla="*/ 153960 w 1061815"/>
                  <a:gd name="connsiteY9" fmla="*/ 206483 h 605431"/>
                  <a:gd name="connsiteX10" fmla="*/ 190536 w 1061815"/>
                  <a:gd name="connsiteY10" fmla="*/ 177222 h 605431"/>
                  <a:gd name="connsiteX11" fmla="*/ 241743 w 1061815"/>
                  <a:gd name="connsiteY11" fmla="*/ 147962 h 605431"/>
                  <a:gd name="connsiteX12" fmla="*/ 329525 w 1061815"/>
                  <a:gd name="connsiteY12" fmla="*/ 147962 h 605431"/>
                  <a:gd name="connsiteX13" fmla="*/ 366101 w 1061815"/>
                  <a:gd name="connsiteY13" fmla="*/ 155277 h 605431"/>
                  <a:gd name="connsiteX14" fmla="*/ 431938 w 1061815"/>
                  <a:gd name="connsiteY14" fmla="*/ 89440 h 605431"/>
                  <a:gd name="connsiteX15" fmla="*/ 519720 w 1061815"/>
                  <a:gd name="connsiteY15" fmla="*/ 74810 h 605431"/>
                  <a:gd name="connsiteX16" fmla="*/ 541666 w 1061815"/>
                  <a:gd name="connsiteY16" fmla="*/ 74810 h 605431"/>
                  <a:gd name="connsiteX17" fmla="*/ 563611 w 1061815"/>
                  <a:gd name="connsiteY17" fmla="*/ 8187 h 605431"/>
                  <a:gd name="connsiteX18" fmla="*/ 622133 w 1061815"/>
                  <a:gd name="connsiteY18" fmla="*/ 14978 h 605431"/>
                  <a:gd name="connsiteX19" fmla="*/ 585557 w 1061815"/>
                  <a:gd name="connsiteY19" fmla="*/ 133331 h 605431"/>
                  <a:gd name="connsiteX20" fmla="*/ 695809 w 1061815"/>
                  <a:gd name="connsiteY20" fmla="*/ 122514 h 605431"/>
                  <a:gd name="connsiteX21" fmla="*/ 750632 w 1061815"/>
                  <a:gd name="connsiteY21" fmla="*/ 202064 h 605431"/>
                  <a:gd name="connsiteX22" fmla="*/ 907426 w 1061815"/>
                  <a:gd name="connsiteY22" fmla="*/ 118701 h 605431"/>
                  <a:gd name="connsiteX23" fmla="*/ 973263 w 1061815"/>
                  <a:gd name="connsiteY23" fmla="*/ 140646 h 605431"/>
                  <a:gd name="connsiteX24" fmla="*/ 1031784 w 1061815"/>
                  <a:gd name="connsiteY24" fmla="*/ 169907 h 605431"/>
                  <a:gd name="connsiteX25" fmla="*/ 1061045 w 1061815"/>
                  <a:gd name="connsiteY25" fmla="*/ 228429 h 605431"/>
                  <a:gd name="connsiteX26" fmla="*/ 1052110 w 1061815"/>
                  <a:gd name="connsiteY26" fmla="*/ 330842 h 605431"/>
                  <a:gd name="connsiteX27" fmla="*/ 1039099 w 1061815"/>
                  <a:gd name="connsiteY27" fmla="*/ 345472 h 605431"/>
                  <a:gd name="connsiteX28" fmla="*/ 958632 w 1061815"/>
                  <a:gd name="connsiteY28" fmla="*/ 316211 h 605431"/>
                  <a:gd name="connsiteX29" fmla="*/ 908670 w 1061815"/>
                  <a:gd name="connsiteY29" fmla="*/ 278391 h 605431"/>
                  <a:gd name="connsiteX30" fmla="*/ 848904 w 1061815"/>
                  <a:gd name="connsiteY30" fmla="*/ 235744 h 605431"/>
                  <a:gd name="connsiteX31" fmla="*/ 717231 w 1061815"/>
                  <a:gd name="connsiteY31" fmla="*/ 240849 h 605431"/>
                  <a:gd name="connsiteX32" fmla="*/ 644079 w 1061815"/>
                  <a:gd name="connsiteY32" fmla="*/ 257690 h 605431"/>
                  <a:gd name="connsiteX33" fmla="*/ 614818 w 1061815"/>
                  <a:gd name="connsiteY33" fmla="*/ 286950 h 605431"/>
                  <a:gd name="connsiteX34" fmla="*/ 680655 w 1061815"/>
                  <a:gd name="connsiteY34" fmla="*/ 299960 h 605431"/>
                  <a:gd name="connsiteX35" fmla="*/ 708874 w 1061815"/>
                  <a:gd name="connsiteY35" fmla="*/ 300133 h 605431"/>
                  <a:gd name="connsiteX36" fmla="*/ 746974 w 1061815"/>
                  <a:gd name="connsiteY36" fmla="*/ 296958 h 605431"/>
                  <a:gd name="connsiteX37" fmla="*/ 770647 w 1061815"/>
                  <a:gd name="connsiteY37" fmla="*/ 305721 h 605431"/>
                  <a:gd name="connsiteX38" fmla="*/ 767192 w 1061815"/>
                  <a:gd name="connsiteY38" fmla="*/ 356927 h 605431"/>
                  <a:gd name="connsiteX39" fmla="*/ 753807 w 1061815"/>
                  <a:gd name="connsiteY39" fmla="*/ 396678 h 605431"/>
                  <a:gd name="connsiteX40" fmla="*/ 739176 w 1061815"/>
                  <a:gd name="connsiteY40" fmla="*/ 440570 h 605431"/>
                  <a:gd name="connsiteX41" fmla="*/ 730241 w 1061815"/>
                  <a:gd name="connsiteY41" fmla="*/ 499091 h 605431"/>
                  <a:gd name="connsiteX42" fmla="*/ 695285 w 1061815"/>
                  <a:gd name="connsiteY42" fmla="*/ 528352 h 605431"/>
                  <a:gd name="connsiteX43" fmla="*/ 651394 w 1061815"/>
                  <a:gd name="connsiteY43" fmla="*/ 491776 h 605431"/>
                  <a:gd name="connsiteX44" fmla="*/ 563611 w 1061815"/>
                  <a:gd name="connsiteY44" fmla="*/ 455200 h 605431"/>
                  <a:gd name="connsiteX45" fmla="*/ 492669 w 1061815"/>
                  <a:gd name="connsiteY45" fmla="*/ 416414 h 605431"/>
                  <a:gd name="connsiteX46" fmla="*/ 468514 w 1061815"/>
                  <a:gd name="connsiteY46" fmla="*/ 389363 h 605431"/>
                  <a:gd name="connsiteX47" fmla="*/ 467269 w 1061815"/>
                  <a:gd name="connsiteY47" fmla="*/ 335947 h 605431"/>
                  <a:gd name="connsiteX48" fmla="*/ 403642 w 1061815"/>
                  <a:gd name="connsiteY48" fmla="*/ 379838 h 605431"/>
                  <a:gd name="connsiteX49" fmla="*/ 338771 w 1061815"/>
                  <a:gd name="connsiteY49" fmla="*/ 443465 h 605431"/>
                  <a:gd name="connsiteX50" fmla="*/ 305649 w 1061815"/>
                  <a:gd name="connsiteY50" fmla="*/ 513722 h 605431"/>
                  <a:gd name="connsiteX51" fmla="*/ 295929 w 1061815"/>
                  <a:gd name="connsiteY51" fmla="*/ 572074 h 605431"/>
                  <a:gd name="connsiteX52" fmla="*/ 268025 w 1061815"/>
                  <a:gd name="connsiteY52" fmla="*/ 597167 h 605431"/>
                  <a:gd name="connsiteX0" fmla="*/ 268025 w 1061815"/>
                  <a:gd name="connsiteY0" fmla="*/ 597167 h 605431"/>
                  <a:gd name="connsiteX1" fmla="*/ 251251 w 1061815"/>
                  <a:gd name="connsiteY1" fmla="*/ 592925 h 605431"/>
                  <a:gd name="connsiteX2" fmla="*/ 175906 w 1061815"/>
                  <a:gd name="connsiteY2" fmla="*/ 455200 h 605431"/>
                  <a:gd name="connsiteX3" fmla="*/ 44232 w 1061815"/>
                  <a:gd name="connsiteY3" fmla="*/ 338157 h 605431"/>
                  <a:gd name="connsiteX4" fmla="*/ 20077 w 1061815"/>
                  <a:gd name="connsiteY4" fmla="*/ 228429 h 605431"/>
                  <a:gd name="connsiteX5" fmla="*/ 341 w 1061815"/>
                  <a:gd name="connsiteY5" fmla="*/ 184538 h 605431"/>
                  <a:gd name="connsiteX6" fmla="*/ 36917 w 1061815"/>
                  <a:gd name="connsiteY6" fmla="*/ 184538 h 605431"/>
                  <a:gd name="connsiteX7" fmla="*/ 80808 w 1061815"/>
                  <a:gd name="connsiteY7" fmla="*/ 213798 h 605431"/>
                  <a:gd name="connsiteX8" fmla="*/ 132015 w 1061815"/>
                  <a:gd name="connsiteY8" fmla="*/ 235744 h 605431"/>
                  <a:gd name="connsiteX9" fmla="*/ 153960 w 1061815"/>
                  <a:gd name="connsiteY9" fmla="*/ 206483 h 605431"/>
                  <a:gd name="connsiteX10" fmla="*/ 190536 w 1061815"/>
                  <a:gd name="connsiteY10" fmla="*/ 177222 h 605431"/>
                  <a:gd name="connsiteX11" fmla="*/ 241743 w 1061815"/>
                  <a:gd name="connsiteY11" fmla="*/ 147962 h 605431"/>
                  <a:gd name="connsiteX12" fmla="*/ 329525 w 1061815"/>
                  <a:gd name="connsiteY12" fmla="*/ 147962 h 605431"/>
                  <a:gd name="connsiteX13" fmla="*/ 366101 w 1061815"/>
                  <a:gd name="connsiteY13" fmla="*/ 155277 h 605431"/>
                  <a:gd name="connsiteX14" fmla="*/ 431938 w 1061815"/>
                  <a:gd name="connsiteY14" fmla="*/ 89440 h 605431"/>
                  <a:gd name="connsiteX15" fmla="*/ 519720 w 1061815"/>
                  <a:gd name="connsiteY15" fmla="*/ 74810 h 605431"/>
                  <a:gd name="connsiteX16" fmla="*/ 541666 w 1061815"/>
                  <a:gd name="connsiteY16" fmla="*/ 74810 h 605431"/>
                  <a:gd name="connsiteX17" fmla="*/ 563611 w 1061815"/>
                  <a:gd name="connsiteY17" fmla="*/ 8187 h 605431"/>
                  <a:gd name="connsiteX18" fmla="*/ 622133 w 1061815"/>
                  <a:gd name="connsiteY18" fmla="*/ 14978 h 605431"/>
                  <a:gd name="connsiteX19" fmla="*/ 585557 w 1061815"/>
                  <a:gd name="connsiteY19" fmla="*/ 133331 h 605431"/>
                  <a:gd name="connsiteX20" fmla="*/ 695809 w 1061815"/>
                  <a:gd name="connsiteY20" fmla="*/ 122514 h 605431"/>
                  <a:gd name="connsiteX21" fmla="*/ 750632 w 1061815"/>
                  <a:gd name="connsiteY21" fmla="*/ 202064 h 605431"/>
                  <a:gd name="connsiteX22" fmla="*/ 877641 w 1061815"/>
                  <a:gd name="connsiteY22" fmla="*/ 79980 h 605431"/>
                  <a:gd name="connsiteX23" fmla="*/ 973263 w 1061815"/>
                  <a:gd name="connsiteY23" fmla="*/ 140646 h 605431"/>
                  <a:gd name="connsiteX24" fmla="*/ 1031784 w 1061815"/>
                  <a:gd name="connsiteY24" fmla="*/ 169907 h 605431"/>
                  <a:gd name="connsiteX25" fmla="*/ 1061045 w 1061815"/>
                  <a:gd name="connsiteY25" fmla="*/ 228429 h 605431"/>
                  <a:gd name="connsiteX26" fmla="*/ 1052110 w 1061815"/>
                  <a:gd name="connsiteY26" fmla="*/ 330842 h 605431"/>
                  <a:gd name="connsiteX27" fmla="*/ 1039099 w 1061815"/>
                  <a:gd name="connsiteY27" fmla="*/ 345472 h 605431"/>
                  <a:gd name="connsiteX28" fmla="*/ 958632 w 1061815"/>
                  <a:gd name="connsiteY28" fmla="*/ 316211 h 605431"/>
                  <a:gd name="connsiteX29" fmla="*/ 908670 w 1061815"/>
                  <a:gd name="connsiteY29" fmla="*/ 278391 h 605431"/>
                  <a:gd name="connsiteX30" fmla="*/ 848904 w 1061815"/>
                  <a:gd name="connsiteY30" fmla="*/ 235744 h 605431"/>
                  <a:gd name="connsiteX31" fmla="*/ 717231 w 1061815"/>
                  <a:gd name="connsiteY31" fmla="*/ 240849 h 605431"/>
                  <a:gd name="connsiteX32" fmla="*/ 644079 w 1061815"/>
                  <a:gd name="connsiteY32" fmla="*/ 257690 h 605431"/>
                  <a:gd name="connsiteX33" fmla="*/ 614818 w 1061815"/>
                  <a:gd name="connsiteY33" fmla="*/ 286950 h 605431"/>
                  <a:gd name="connsiteX34" fmla="*/ 680655 w 1061815"/>
                  <a:gd name="connsiteY34" fmla="*/ 299960 h 605431"/>
                  <a:gd name="connsiteX35" fmla="*/ 708874 w 1061815"/>
                  <a:gd name="connsiteY35" fmla="*/ 300133 h 605431"/>
                  <a:gd name="connsiteX36" fmla="*/ 746974 w 1061815"/>
                  <a:gd name="connsiteY36" fmla="*/ 296958 h 605431"/>
                  <a:gd name="connsiteX37" fmla="*/ 770647 w 1061815"/>
                  <a:gd name="connsiteY37" fmla="*/ 305721 h 605431"/>
                  <a:gd name="connsiteX38" fmla="*/ 767192 w 1061815"/>
                  <a:gd name="connsiteY38" fmla="*/ 356927 h 605431"/>
                  <a:gd name="connsiteX39" fmla="*/ 753807 w 1061815"/>
                  <a:gd name="connsiteY39" fmla="*/ 396678 h 605431"/>
                  <a:gd name="connsiteX40" fmla="*/ 739176 w 1061815"/>
                  <a:gd name="connsiteY40" fmla="*/ 440570 h 605431"/>
                  <a:gd name="connsiteX41" fmla="*/ 730241 w 1061815"/>
                  <a:gd name="connsiteY41" fmla="*/ 499091 h 605431"/>
                  <a:gd name="connsiteX42" fmla="*/ 695285 w 1061815"/>
                  <a:gd name="connsiteY42" fmla="*/ 528352 h 605431"/>
                  <a:gd name="connsiteX43" fmla="*/ 651394 w 1061815"/>
                  <a:gd name="connsiteY43" fmla="*/ 491776 h 605431"/>
                  <a:gd name="connsiteX44" fmla="*/ 563611 w 1061815"/>
                  <a:gd name="connsiteY44" fmla="*/ 455200 h 605431"/>
                  <a:gd name="connsiteX45" fmla="*/ 492669 w 1061815"/>
                  <a:gd name="connsiteY45" fmla="*/ 416414 h 605431"/>
                  <a:gd name="connsiteX46" fmla="*/ 468514 w 1061815"/>
                  <a:gd name="connsiteY46" fmla="*/ 389363 h 605431"/>
                  <a:gd name="connsiteX47" fmla="*/ 467269 w 1061815"/>
                  <a:gd name="connsiteY47" fmla="*/ 335947 h 605431"/>
                  <a:gd name="connsiteX48" fmla="*/ 403642 w 1061815"/>
                  <a:gd name="connsiteY48" fmla="*/ 379838 h 605431"/>
                  <a:gd name="connsiteX49" fmla="*/ 338771 w 1061815"/>
                  <a:gd name="connsiteY49" fmla="*/ 443465 h 605431"/>
                  <a:gd name="connsiteX50" fmla="*/ 305649 w 1061815"/>
                  <a:gd name="connsiteY50" fmla="*/ 513722 h 605431"/>
                  <a:gd name="connsiteX51" fmla="*/ 295929 w 1061815"/>
                  <a:gd name="connsiteY51" fmla="*/ 572074 h 605431"/>
                  <a:gd name="connsiteX52" fmla="*/ 268025 w 1061815"/>
                  <a:gd name="connsiteY52" fmla="*/ 597167 h 605431"/>
                  <a:gd name="connsiteX0" fmla="*/ 268025 w 1061815"/>
                  <a:gd name="connsiteY0" fmla="*/ 597167 h 605431"/>
                  <a:gd name="connsiteX1" fmla="*/ 251251 w 1061815"/>
                  <a:gd name="connsiteY1" fmla="*/ 592925 h 605431"/>
                  <a:gd name="connsiteX2" fmla="*/ 175906 w 1061815"/>
                  <a:gd name="connsiteY2" fmla="*/ 455200 h 605431"/>
                  <a:gd name="connsiteX3" fmla="*/ 44232 w 1061815"/>
                  <a:gd name="connsiteY3" fmla="*/ 338157 h 605431"/>
                  <a:gd name="connsiteX4" fmla="*/ 20077 w 1061815"/>
                  <a:gd name="connsiteY4" fmla="*/ 228429 h 605431"/>
                  <a:gd name="connsiteX5" fmla="*/ 341 w 1061815"/>
                  <a:gd name="connsiteY5" fmla="*/ 184538 h 605431"/>
                  <a:gd name="connsiteX6" fmla="*/ 36917 w 1061815"/>
                  <a:gd name="connsiteY6" fmla="*/ 184538 h 605431"/>
                  <a:gd name="connsiteX7" fmla="*/ 80808 w 1061815"/>
                  <a:gd name="connsiteY7" fmla="*/ 213798 h 605431"/>
                  <a:gd name="connsiteX8" fmla="*/ 132015 w 1061815"/>
                  <a:gd name="connsiteY8" fmla="*/ 235744 h 605431"/>
                  <a:gd name="connsiteX9" fmla="*/ 153960 w 1061815"/>
                  <a:gd name="connsiteY9" fmla="*/ 206483 h 605431"/>
                  <a:gd name="connsiteX10" fmla="*/ 190536 w 1061815"/>
                  <a:gd name="connsiteY10" fmla="*/ 177222 h 605431"/>
                  <a:gd name="connsiteX11" fmla="*/ 241743 w 1061815"/>
                  <a:gd name="connsiteY11" fmla="*/ 147962 h 605431"/>
                  <a:gd name="connsiteX12" fmla="*/ 329525 w 1061815"/>
                  <a:gd name="connsiteY12" fmla="*/ 147962 h 605431"/>
                  <a:gd name="connsiteX13" fmla="*/ 366101 w 1061815"/>
                  <a:gd name="connsiteY13" fmla="*/ 155277 h 605431"/>
                  <a:gd name="connsiteX14" fmla="*/ 431938 w 1061815"/>
                  <a:gd name="connsiteY14" fmla="*/ 89440 h 605431"/>
                  <a:gd name="connsiteX15" fmla="*/ 519720 w 1061815"/>
                  <a:gd name="connsiteY15" fmla="*/ 74810 h 605431"/>
                  <a:gd name="connsiteX16" fmla="*/ 541666 w 1061815"/>
                  <a:gd name="connsiteY16" fmla="*/ 74810 h 605431"/>
                  <a:gd name="connsiteX17" fmla="*/ 563611 w 1061815"/>
                  <a:gd name="connsiteY17" fmla="*/ 8187 h 605431"/>
                  <a:gd name="connsiteX18" fmla="*/ 622133 w 1061815"/>
                  <a:gd name="connsiteY18" fmla="*/ 14978 h 605431"/>
                  <a:gd name="connsiteX19" fmla="*/ 585557 w 1061815"/>
                  <a:gd name="connsiteY19" fmla="*/ 133331 h 605431"/>
                  <a:gd name="connsiteX20" fmla="*/ 695809 w 1061815"/>
                  <a:gd name="connsiteY20" fmla="*/ 122514 h 605431"/>
                  <a:gd name="connsiteX21" fmla="*/ 750632 w 1061815"/>
                  <a:gd name="connsiteY21" fmla="*/ 202064 h 605431"/>
                  <a:gd name="connsiteX22" fmla="*/ 832059 w 1061815"/>
                  <a:gd name="connsiteY22" fmla="*/ 155086 h 605431"/>
                  <a:gd name="connsiteX23" fmla="*/ 877641 w 1061815"/>
                  <a:gd name="connsiteY23" fmla="*/ 79980 h 605431"/>
                  <a:gd name="connsiteX24" fmla="*/ 973263 w 1061815"/>
                  <a:gd name="connsiteY24" fmla="*/ 140646 h 605431"/>
                  <a:gd name="connsiteX25" fmla="*/ 1031784 w 1061815"/>
                  <a:gd name="connsiteY25" fmla="*/ 169907 h 605431"/>
                  <a:gd name="connsiteX26" fmla="*/ 1061045 w 1061815"/>
                  <a:gd name="connsiteY26" fmla="*/ 228429 h 605431"/>
                  <a:gd name="connsiteX27" fmla="*/ 1052110 w 1061815"/>
                  <a:gd name="connsiteY27" fmla="*/ 330842 h 605431"/>
                  <a:gd name="connsiteX28" fmla="*/ 1039099 w 1061815"/>
                  <a:gd name="connsiteY28" fmla="*/ 345472 h 605431"/>
                  <a:gd name="connsiteX29" fmla="*/ 958632 w 1061815"/>
                  <a:gd name="connsiteY29" fmla="*/ 316211 h 605431"/>
                  <a:gd name="connsiteX30" fmla="*/ 908670 w 1061815"/>
                  <a:gd name="connsiteY30" fmla="*/ 278391 h 605431"/>
                  <a:gd name="connsiteX31" fmla="*/ 848904 w 1061815"/>
                  <a:gd name="connsiteY31" fmla="*/ 235744 h 605431"/>
                  <a:gd name="connsiteX32" fmla="*/ 717231 w 1061815"/>
                  <a:gd name="connsiteY32" fmla="*/ 240849 h 605431"/>
                  <a:gd name="connsiteX33" fmla="*/ 644079 w 1061815"/>
                  <a:gd name="connsiteY33" fmla="*/ 257690 h 605431"/>
                  <a:gd name="connsiteX34" fmla="*/ 614818 w 1061815"/>
                  <a:gd name="connsiteY34" fmla="*/ 286950 h 605431"/>
                  <a:gd name="connsiteX35" fmla="*/ 680655 w 1061815"/>
                  <a:gd name="connsiteY35" fmla="*/ 299960 h 605431"/>
                  <a:gd name="connsiteX36" fmla="*/ 708874 w 1061815"/>
                  <a:gd name="connsiteY36" fmla="*/ 300133 h 605431"/>
                  <a:gd name="connsiteX37" fmla="*/ 746974 w 1061815"/>
                  <a:gd name="connsiteY37" fmla="*/ 296958 h 605431"/>
                  <a:gd name="connsiteX38" fmla="*/ 770647 w 1061815"/>
                  <a:gd name="connsiteY38" fmla="*/ 305721 h 605431"/>
                  <a:gd name="connsiteX39" fmla="*/ 767192 w 1061815"/>
                  <a:gd name="connsiteY39" fmla="*/ 356927 h 605431"/>
                  <a:gd name="connsiteX40" fmla="*/ 753807 w 1061815"/>
                  <a:gd name="connsiteY40" fmla="*/ 396678 h 605431"/>
                  <a:gd name="connsiteX41" fmla="*/ 739176 w 1061815"/>
                  <a:gd name="connsiteY41" fmla="*/ 440570 h 605431"/>
                  <a:gd name="connsiteX42" fmla="*/ 730241 w 1061815"/>
                  <a:gd name="connsiteY42" fmla="*/ 499091 h 605431"/>
                  <a:gd name="connsiteX43" fmla="*/ 695285 w 1061815"/>
                  <a:gd name="connsiteY43" fmla="*/ 528352 h 605431"/>
                  <a:gd name="connsiteX44" fmla="*/ 651394 w 1061815"/>
                  <a:gd name="connsiteY44" fmla="*/ 491776 h 605431"/>
                  <a:gd name="connsiteX45" fmla="*/ 563611 w 1061815"/>
                  <a:gd name="connsiteY45" fmla="*/ 455200 h 605431"/>
                  <a:gd name="connsiteX46" fmla="*/ 492669 w 1061815"/>
                  <a:gd name="connsiteY46" fmla="*/ 416414 h 605431"/>
                  <a:gd name="connsiteX47" fmla="*/ 468514 w 1061815"/>
                  <a:gd name="connsiteY47" fmla="*/ 389363 h 605431"/>
                  <a:gd name="connsiteX48" fmla="*/ 467269 w 1061815"/>
                  <a:gd name="connsiteY48" fmla="*/ 335947 h 605431"/>
                  <a:gd name="connsiteX49" fmla="*/ 403642 w 1061815"/>
                  <a:gd name="connsiteY49" fmla="*/ 379838 h 605431"/>
                  <a:gd name="connsiteX50" fmla="*/ 338771 w 1061815"/>
                  <a:gd name="connsiteY50" fmla="*/ 443465 h 605431"/>
                  <a:gd name="connsiteX51" fmla="*/ 305649 w 1061815"/>
                  <a:gd name="connsiteY51" fmla="*/ 513722 h 605431"/>
                  <a:gd name="connsiteX52" fmla="*/ 295929 w 1061815"/>
                  <a:gd name="connsiteY52" fmla="*/ 572074 h 605431"/>
                  <a:gd name="connsiteX53" fmla="*/ 268025 w 1061815"/>
                  <a:gd name="connsiteY53" fmla="*/ 597167 h 605431"/>
                  <a:gd name="connsiteX0" fmla="*/ 268025 w 1061815"/>
                  <a:gd name="connsiteY0" fmla="*/ 597167 h 605431"/>
                  <a:gd name="connsiteX1" fmla="*/ 251251 w 1061815"/>
                  <a:gd name="connsiteY1" fmla="*/ 592925 h 605431"/>
                  <a:gd name="connsiteX2" fmla="*/ 175906 w 1061815"/>
                  <a:gd name="connsiteY2" fmla="*/ 455200 h 605431"/>
                  <a:gd name="connsiteX3" fmla="*/ 44232 w 1061815"/>
                  <a:gd name="connsiteY3" fmla="*/ 338157 h 605431"/>
                  <a:gd name="connsiteX4" fmla="*/ 20077 w 1061815"/>
                  <a:gd name="connsiteY4" fmla="*/ 228429 h 605431"/>
                  <a:gd name="connsiteX5" fmla="*/ 341 w 1061815"/>
                  <a:gd name="connsiteY5" fmla="*/ 184538 h 605431"/>
                  <a:gd name="connsiteX6" fmla="*/ 36917 w 1061815"/>
                  <a:gd name="connsiteY6" fmla="*/ 184538 h 605431"/>
                  <a:gd name="connsiteX7" fmla="*/ 80808 w 1061815"/>
                  <a:gd name="connsiteY7" fmla="*/ 213798 h 605431"/>
                  <a:gd name="connsiteX8" fmla="*/ 132015 w 1061815"/>
                  <a:gd name="connsiteY8" fmla="*/ 235744 h 605431"/>
                  <a:gd name="connsiteX9" fmla="*/ 153960 w 1061815"/>
                  <a:gd name="connsiteY9" fmla="*/ 206483 h 605431"/>
                  <a:gd name="connsiteX10" fmla="*/ 190536 w 1061815"/>
                  <a:gd name="connsiteY10" fmla="*/ 177222 h 605431"/>
                  <a:gd name="connsiteX11" fmla="*/ 241743 w 1061815"/>
                  <a:gd name="connsiteY11" fmla="*/ 147962 h 605431"/>
                  <a:gd name="connsiteX12" fmla="*/ 329525 w 1061815"/>
                  <a:gd name="connsiteY12" fmla="*/ 147962 h 605431"/>
                  <a:gd name="connsiteX13" fmla="*/ 366101 w 1061815"/>
                  <a:gd name="connsiteY13" fmla="*/ 155277 h 605431"/>
                  <a:gd name="connsiteX14" fmla="*/ 431938 w 1061815"/>
                  <a:gd name="connsiteY14" fmla="*/ 89440 h 605431"/>
                  <a:gd name="connsiteX15" fmla="*/ 519720 w 1061815"/>
                  <a:gd name="connsiteY15" fmla="*/ 74810 h 605431"/>
                  <a:gd name="connsiteX16" fmla="*/ 541666 w 1061815"/>
                  <a:gd name="connsiteY16" fmla="*/ 74810 h 605431"/>
                  <a:gd name="connsiteX17" fmla="*/ 563611 w 1061815"/>
                  <a:gd name="connsiteY17" fmla="*/ 8187 h 605431"/>
                  <a:gd name="connsiteX18" fmla="*/ 622133 w 1061815"/>
                  <a:gd name="connsiteY18" fmla="*/ 14978 h 605431"/>
                  <a:gd name="connsiteX19" fmla="*/ 585557 w 1061815"/>
                  <a:gd name="connsiteY19" fmla="*/ 133331 h 605431"/>
                  <a:gd name="connsiteX20" fmla="*/ 695809 w 1061815"/>
                  <a:gd name="connsiteY20" fmla="*/ 122514 h 605431"/>
                  <a:gd name="connsiteX21" fmla="*/ 750632 w 1061815"/>
                  <a:gd name="connsiteY21" fmla="*/ 202064 h 605431"/>
                  <a:gd name="connsiteX22" fmla="*/ 832059 w 1061815"/>
                  <a:gd name="connsiteY22" fmla="*/ 155086 h 605431"/>
                  <a:gd name="connsiteX23" fmla="*/ 880619 w 1061815"/>
                  <a:gd name="connsiteY23" fmla="*/ 53173 h 605431"/>
                  <a:gd name="connsiteX24" fmla="*/ 973263 w 1061815"/>
                  <a:gd name="connsiteY24" fmla="*/ 140646 h 605431"/>
                  <a:gd name="connsiteX25" fmla="*/ 1031784 w 1061815"/>
                  <a:gd name="connsiteY25" fmla="*/ 169907 h 605431"/>
                  <a:gd name="connsiteX26" fmla="*/ 1061045 w 1061815"/>
                  <a:gd name="connsiteY26" fmla="*/ 228429 h 605431"/>
                  <a:gd name="connsiteX27" fmla="*/ 1052110 w 1061815"/>
                  <a:gd name="connsiteY27" fmla="*/ 330842 h 605431"/>
                  <a:gd name="connsiteX28" fmla="*/ 1039099 w 1061815"/>
                  <a:gd name="connsiteY28" fmla="*/ 345472 h 605431"/>
                  <a:gd name="connsiteX29" fmla="*/ 958632 w 1061815"/>
                  <a:gd name="connsiteY29" fmla="*/ 316211 h 605431"/>
                  <a:gd name="connsiteX30" fmla="*/ 908670 w 1061815"/>
                  <a:gd name="connsiteY30" fmla="*/ 278391 h 605431"/>
                  <a:gd name="connsiteX31" fmla="*/ 848904 w 1061815"/>
                  <a:gd name="connsiteY31" fmla="*/ 235744 h 605431"/>
                  <a:gd name="connsiteX32" fmla="*/ 717231 w 1061815"/>
                  <a:gd name="connsiteY32" fmla="*/ 240849 h 605431"/>
                  <a:gd name="connsiteX33" fmla="*/ 644079 w 1061815"/>
                  <a:gd name="connsiteY33" fmla="*/ 257690 h 605431"/>
                  <a:gd name="connsiteX34" fmla="*/ 614818 w 1061815"/>
                  <a:gd name="connsiteY34" fmla="*/ 286950 h 605431"/>
                  <a:gd name="connsiteX35" fmla="*/ 680655 w 1061815"/>
                  <a:gd name="connsiteY35" fmla="*/ 299960 h 605431"/>
                  <a:gd name="connsiteX36" fmla="*/ 708874 w 1061815"/>
                  <a:gd name="connsiteY36" fmla="*/ 300133 h 605431"/>
                  <a:gd name="connsiteX37" fmla="*/ 746974 w 1061815"/>
                  <a:gd name="connsiteY37" fmla="*/ 296958 h 605431"/>
                  <a:gd name="connsiteX38" fmla="*/ 770647 w 1061815"/>
                  <a:gd name="connsiteY38" fmla="*/ 305721 h 605431"/>
                  <a:gd name="connsiteX39" fmla="*/ 767192 w 1061815"/>
                  <a:gd name="connsiteY39" fmla="*/ 356927 h 605431"/>
                  <a:gd name="connsiteX40" fmla="*/ 753807 w 1061815"/>
                  <a:gd name="connsiteY40" fmla="*/ 396678 h 605431"/>
                  <a:gd name="connsiteX41" fmla="*/ 739176 w 1061815"/>
                  <a:gd name="connsiteY41" fmla="*/ 440570 h 605431"/>
                  <a:gd name="connsiteX42" fmla="*/ 730241 w 1061815"/>
                  <a:gd name="connsiteY42" fmla="*/ 499091 h 605431"/>
                  <a:gd name="connsiteX43" fmla="*/ 695285 w 1061815"/>
                  <a:gd name="connsiteY43" fmla="*/ 528352 h 605431"/>
                  <a:gd name="connsiteX44" fmla="*/ 651394 w 1061815"/>
                  <a:gd name="connsiteY44" fmla="*/ 491776 h 605431"/>
                  <a:gd name="connsiteX45" fmla="*/ 563611 w 1061815"/>
                  <a:gd name="connsiteY45" fmla="*/ 455200 h 605431"/>
                  <a:gd name="connsiteX46" fmla="*/ 492669 w 1061815"/>
                  <a:gd name="connsiteY46" fmla="*/ 416414 h 605431"/>
                  <a:gd name="connsiteX47" fmla="*/ 468514 w 1061815"/>
                  <a:gd name="connsiteY47" fmla="*/ 389363 h 605431"/>
                  <a:gd name="connsiteX48" fmla="*/ 467269 w 1061815"/>
                  <a:gd name="connsiteY48" fmla="*/ 335947 h 605431"/>
                  <a:gd name="connsiteX49" fmla="*/ 403642 w 1061815"/>
                  <a:gd name="connsiteY49" fmla="*/ 379838 h 605431"/>
                  <a:gd name="connsiteX50" fmla="*/ 338771 w 1061815"/>
                  <a:gd name="connsiteY50" fmla="*/ 443465 h 605431"/>
                  <a:gd name="connsiteX51" fmla="*/ 305649 w 1061815"/>
                  <a:gd name="connsiteY51" fmla="*/ 513722 h 605431"/>
                  <a:gd name="connsiteX52" fmla="*/ 295929 w 1061815"/>
                  <a:gd name="connsiteY52" fmla="*/ 572074 h 605431"/>
                  <a:gd name="connsiteX53" fmla="*/ 268025 w 1061815"/>
                  <a:gd name="connsiteY53" fmla="*/ 597167 h 605431"/>
                  <a:gd name="connsiteX0" fmla="*/ 268025 w 1061815"/>
                  <a:gd name="connsiteY0" fmla="*/ 597167 h 605431"/>
                  <a:gd name="connsiteX1" fmla="*/ 251251 w 1061815"/>
                  <a:gd name="connsiteY1" fmla="*/ 592925 h 605431"/>
                  <a:gd name="connsiteX2" fmla="*/ 175906 w 1061815"/>
                  <a:gd name="connsiteY2" fmla="*/ 455200 h 605431"/>
                  <a:gd name="connsiteX3" fmla="*/ 44232 w 1061815"/>
                  <a:gd name="connsiteY3" fmla="*/ 338157 h 605431"/>
                  <a:gd name="connsiteX4" fmla="*/ 20077 w 1061815"/>
                  <a:gd name="connsiteY4" fmla="*/ 228429 h 605431"/>
                  <a:gd name="connsiteX5" fmla="*/ 341 w 1061815"/>
                  <a:gd name="connsiteY5" fmla="*/ 184538 h 605431"/>
                  <a:gd name="connsiteX6" fmla="*/ 36917 w 1061815"/>
                  <a:gd name="connsiteY6" fmla="*/ 184538 h 605431"/>
                  <a:gd name="connsiteX7" fmla="*/ 80808 w 1061815"/>
                  <a:gd name="connsiteY7" fmla="*/ 213798 h 605431"/>
                  <a:gd name="connsiteX8" fmla="*/ 132015 w 1061815"/>
                  <a:gd name="connsiteY8" fmla="*/ 235744 h 605431"/>
                  <a:gd name="connsiteX9" fmla="*/ 153960 w 1061815"/>
                  <a:gd name="connsiteY9" fmla="*/ 206483 h 605431"/>
                  <a:gd name="connsiteX10" fmla="*/ 190536 w 1061815"/>
                  <a:gd name="connsiteY10" fmla="*/ 177222 h 605431"/>
                  <a:gd name="connsiteX11" fmla="*/ 241743 w 1061815"/>
                  <a:gd name="connsiteY11" fmla="*/ 147962 h 605431"/>
                  <a:gd name="connsiteX12" fmla="*/ 329525 w 1061815"/>
                  <a:gd name="connsiteY12" fmla="*/ 147962 h 605431"/>
                  <a:gd name="connsiteX13" fmla="*/ 366101 w 1061815"/>
                  <a:gd name="connsiteY13" fmla="*/ 155277 h 605431"/>
                  <a:gd name="connsiteX14" fmla="*/ 431938 w 1061815"/>
                  <a:gd name="connsiteY14" fmla="*/ 89440 h 605431"/>
                  <a:gd name="connsiteX15" fmla="*/ 519720 w 1061815"/>
                  <a:gd name="connsiteY15" fmla="*/ 74810 h 605431"/>
                  <a:gd name="connsiteX16" fmla="*/ 541666 w 1061815"/>
                  <a:gd name="connsiteY16" fmla="*/ 74810 h 605431"/>
                  <a:gd name="connsiteX17" fmla="*/ 563611 w 1061815"/>
                  <a:gd name="connsiteY17" fmla="*/ 8187 h 605431"/>
                  <a:gd name="connsiteX18" fmla="*/ 622133 w 1061815"/>
                  <a:gd name="connsiteY18" fmla="*/ 14978 h 605431"/>
                  <a:gd name="connsiteX19" fmla="*/ 585557 w 1061815"/>
                  <a:gd name="connsiteY19" fmla="*/ 133331 h 605431"/>
                  <a:gd name="connsiteX20" fmla="*/ 695809 w 1061815"/>
                  <a:gd name="connsiteY20" fmla="*/ 122514 h 605431"/>
                  <a:gd name="connsiteX21" fmla="*/ 750632 w 1061815"/>
                  <a:gd name="connsiteY21" fmla="*/ 202064 h 605431"/>
                  <a:gd name="connsiteX22" fmla="*/ 832059 w 1061815"/>
                  <a:gd name="connsiteY22" fmla="*/ 155086 h 605431"/>
                  <a:gd name="connsiteX23" fmla="*/ 880619 w 1061815"/>
                  <a:gd name="connsiteY23" fmla="*/ 53173 h 605431"/>
                  <a:gd name="connsiteX24" fmla="*/ 991134 w 1061815"/>
                  <a:gd name="connsiteY24" fmla="*/ 128732 h 605431"/>
                  <a:gd name="connsiteX25" fmla="*/ 1031784 w 1061815"/>
                  <a:gd name="connsiteY25" fmla="*/ 169907 h 605431"/>
                  <a:gd name="connsiteX26" fmla="*/ 1061045 w 1061815"/>
                  <a:gd name="connsiteY26" fmla="*/ 228429 h 605431"/>
                  <a:gd name="connsiteX27" fmla="*/ 1052110 w 1061815"/>
                  <a:gd name="connsiteY27" fmla="*/ 330842 h 605431"/>
                  <a:gd name="connsiteX28" fmla="*/ 1039099 w 1061815"/>
                  <a:gd name="connsiteY28" fmla="*/ 345472 h 605431"/>
                  <a:gd name="connsiteX29" fmla="*/ 958632 w 1061815"/>
                  <a:gd name="connsiteY29" fmla="*/ 316211 h 605431"/>
                  <a:gd name="connsiteX30" fmla="*/ 908670 w 1061815"/>
                  <a:gd name="connsiteY30" fmla="*/ 278391 h 605431"/>
                  <a:gd name="connsiteX31" fmla="*/ 848904 w 1061815"/>
                  <a:gd name="connsiteY31" fmla="*/ 235744 h 605431"/>
                  <a:gd name="connsiteX32" fmla="*/ 717231 w 1061815"/>
                  <a:gd name="connsiteY32" fmla="*/ 240849 h 605431"/>
                  <a:gd name="connsiteX33" fmla="*/ 644079 w 1061815"/>
                  <a:gd name="connsiteY33" fmla="*/ 257690 h 605431"/>
                  <a:gd name="connsiteX34" fmla="*/ 614818 w 1061815"/>
                  <a:gd name="connsiteY34" fmla="*/ 286950 h 605431"/>
                  <a:gd name="connsiteX35" fmla="*/ 680655 w 1061815"/>
                  <a:gd name="connsiteY35" fmla="*/ 299960 h 605431"/>
                  <a:gd name="connsiteX36" fmla="*/ 708874 w 1061815"/>
                  <a:gd name="connsiteY36" fmla="*/ 300133 h 605431"/>
                  <a:gd name="connsiteX37" fmla="*/ 746974 w 1061815"/>
                  <a:gd name="connsiteY37" fmla="*/ 296958 h 605431"/>
                  <a:gd name="connsiteX38" fmla="*/ 770647 w 1061815"/>
                  <a:gd name="connsiteY38" fmla="*/ 305721 h 605431"/>
                  <a:gd name="connsiteX39" fmla="*/ 767192 w 1061815"/>
                  <a:gd name="connsiteY39" fmla="*/ 356927 h 605431"/>
                  <a:gd name="connsiteX40" fmla="*/ 753807 w 1061815"/>
                  <a:gd name="connsiteY40" fmla="*/ 396678 h 605431"/>
                  <a:gd name="connsiteX41" fmla="*/ 739176 w 1061815"/>
                  <a:gd name="connsiteY41" fmla="*/ 440570 h 605431"/>
                  <a:gd name="connsiteX42" fmla="*/ 730241 w 1061815"/>
                  <a:gd name="connsiteY42" fmla="*/ 499091 h 605431"/>
                  <a:gd name="connsiteX43" fmla="*/ 695285 w 1061815"/>
                  <a:gd name="connsiteY43" fmla="*/ 528352 h 605431"/>
                  <a:gd name="connsiteX44" fmla="*/ 651394 w 1061815"/>
                  <a:gd name="connsiteY44" fmla="*/ 491776 h 605431"/>
                  <a:gd name="connsiteX45" fmla="*/ 563611 w 1061815"/>
                  <a:gd name="connsiteY45" fmla="*/ 455200 h 605431"/>
                  <a:gd name="connsiteX46" fmla="*/ 492669 w 1061815"/>
                  <a:gd name="connsiteY46" fmla="*/ 416414 h 605431"/>
                  <a:gd name="connsiteX47" fmla="*/ 468514 w 1061815"/>
                  <a:gd name="connsiteY47" fmla="*/ 389363 h 605431"/>
                  <a:gd name="connsiteX48" fmla="*/ 467269 w 1061815"/>
                  <a:gd name="connsiteY48" fmla="*/ 335947 h 605431"/>
                  <a:gd name="connsiteX49" fmla="*/ 403642 w 1061815"/>
                  <a:gd name="connsiteY49" fmla="*/ 379838 h 605431"/>
                  <a:gd name="connsiteX50" fmla="*/ 338771 w 1061815"/>
                  <a:gd name="connsiteY50" fmla="*/ 443465 h 605431"/>
                  <a:gd name="connsiteX51" fmla="*/ 305649 w 1061815"/>
                  <a:gd name="connsiteY51" fmla="*/ 513722 h 605431"/>
                  <a:gd name="connsiteX52" fmla="*/ 295929 w 1061815"/>
                  <a:gd name="connsiteY52" fmla="*/ 572074 h 605431"/>
                  <a:gd name="connsiteX53" fmla="*/ 268025 w 1061815"/>
                  <a:gd name="connsiteY53" fmla="*/ 597167 h 60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061815" h="605431">
                    <a:moveTo>
                      <a:pt x="268025" y="597167"/>
                    </a:moveTo>
                    <a:cubicBezTo>
                      <a:pt x="260579" y="600642"/>
                      <a:pt x="267100" y="616090"/>
                      <a:pt x="251251" y="592925"/>
                    </a:cubicBezTo>
                    <a:cubicBezTo>
                      <a:pt x="235402" y="569760"/>
                      <a:pt x="210409" y="497661"/>
                      <a:pt x="175906" y="455200"/>
                    </a:cubicBezTo>
                    <a:cubicBezTo>
                      <a:pt x="141403" y="412739"/>
                      <a:pt x="70204" y="375952"/>
                      <a:pt x="44232" y="338157"/>
                    </a:cubicBezTo>
                    <a:cubicBezTo>
                      <a:pt x="18260" y="300362"/>
                      <a:pt x="27392" y="254032"/>
                      <a:pt x="20077" y="228429"/>
                    </a:cubicBezTo>
                    <a:cubicBezTo>
                      <a:pt x="12762" y="202826"/>
                      <a:pt x="-2466" y="191853"/>
                      <a:pt x="341" y="184538"/>
                    </a:cubicBezTo>
                    <a:cubicBezTo>
                      <a:pt x="3148" y="177223"/>
                      <a:pt x="23506" y="179661"/>
                      <a:pt x="36917" y="184538"/>
                    </a:cubicBezTo>
                    <a:cubicBezTo>
                      <a:pt x="50328" y="189415"/>
                      <a:pt x="64958" y="205264"/>
                      <a:pt x="80808" y="213798"/>
                    </a:cubicBezTo>
                    <a:cubicBezTo>
                      <a:pt x="96658" y="222332"/>
                      <a:pt x="119823" y="236963"/>
                      <a:pt x="132015" y="235744"/>
                    </a:cubicBezTo>
                    <a:cubicBezTo>
                      <a:pt x="144207" y="234525"/>
                      <a:pt x="144207" y="216237"/>
                      <a:pt x="153960" y="206483"/>
                    </a:cubicBezTo>
                    <a:cubicBezTo>
                      <a:pt x="163713" y="196729"/>
                      <a:pt x="175905" y="186975"/>
                      <a:pt x="190536" y="177222"/>
                    </a:cubicBezTo>
                    <a:cubicBezTo>
                      <a:pt x="205166" y="167468"/>
                      <a:pt x="218578" y="152839"/>
                      <a:pt x="241743" y="147962"/>
                    </a:cubicBezTo>
                    <a:cubicBezTo>
                      <a:pt x="264908" y="143085"/>
                      <a:pt x="308799" y="146743"/>
                      <a:pt x="329525" y="147962"/>
                    </a:cubicBezTo>
                    <a:cubicBezTo>
                      <a:pt x="350251" y="149181"/>
                      <a:pt x="349032" y="165031"/>
                      <a:pt x="366101" y="155277"/>
                    </a:cubicBezTo>
                    <a:cubicBezTo>
                      <a:pt x="383170" y="145523"/>
                      <a:pt x="406335" y="102851"/>
                      <a:pt x="431938" y="89440"/>
                    </a:cubicBezTo>
                    <a:cubicBezTo>
                      <a:pt x="457541" y="76029"/>
                      <a:pt x="501432" y="77248"/>
                      <a:pt x="519720" y="74810"/>
                    </a:cubicBezTo>
                    <a:cubicBezTo>
                      <a:pt x="538008" y="72372"/>
                      <a:pt x="534351" y="85914"/>
                      <a:pt x="541666" y="74810"/>
                    </a:cubicBezTo>
                    <a:cubicBezTo>
                      <a:pt x="548981" y="63706"/>
                      <a:pt x="550200" y="18159"/>
                      <a:pt x="563611" y="8187"/>
                    </a:cubicBezTo>
                    <a:cubicBezTo>
                      <a:pt x="577022" y="-1785"/>
                      <a:pt x="618475" y="-5879"/>
                      <a:pt x="622133" y="14978"/>
                    </a:cubicBezTo>
                    <a:cubicBezTo>
                      <a:pt x="625791" y="35835"/>
                      <a:pt x="573278" y="115408"/>
                      <a:pt x="585557" y="133331"/>
                    </a:cubicBezTo>
                    <a:cubicBezTo>
                      <a:pt x="597836" y="151254"/>
                      <a:pt x="668297" y="111059"/>
                      <a:pt x="695809" y="122514"/>
                    </a:cubicBezTo>
                    <a:cubicBezTo>
                      <a:pt x="723321" y="133969"/>
                      <a:pt x="727924" y="196635"/>
                      <a:pt x="750632" y="202064"/>
                    </a:cubicBezTo>
                    <a:cubicBezTo>
                      <a:pt x="773340" y="207493"/>
                      <a:pt x="810891" y="175433"/>
                      <a:pt x="832059" y="155086"/>
                    </a:cubicBezTo>
                    <a:cubicBezTo>
                      <a:pt x="853227" y="134739"/>
                      <a:pt x="854107" y="57565"/>
                      <a:pt x="880619" y="53173"/>
                    </a:cubicBezTo>
                    <a:cubicBezTo>
                      <a:pt x="907131" y="48781"/>
                      <a:pt x="965940" y="109276"/>
                      <a:pt x="991134" y="128732"/>
                    </a:cubicBezTo>
                    <a:cubicBezTo>
                      <a:pt x="1016328" y="148188"/>
                      <a:pt x="1020132" y="153291"/>
                      <a:pt x="1031784" y="169907"/>
                    </a:cubicBezTo>
                    <a:cubicBezTo>
                      <a:pt x="1043436" y="186523"/>
                      <a:pt x="1057657" y="201607"/>
                      <a:pt x="1061045" y="228429"/>
                    </a:cubicBezTo>
                    <a:cubicBezTo>
                      <a:pt x="1064433" y="255251"/>
                      <a:pt x="1055768" y="311335"/>
                      <a:pt x="1052110" y="330842"/>
                    </a:cubicBezTo>
                    <a:cubicBezTo>
                      <a:pt x="1048452" y="350349"/>
                      <a:pt x="1054679" y="347910"/>
                      <a:pt x="1039099" y="345472"/>
                    </a:cubicBezTo>
                    <a:cubicBezTo>
                      <a:pt x="1023519" y="343034"/>
                      <a:pt x="980370" y="327391"/>
                      <a:pt x="958632" y="316211"/>
                    </a:cubicBezTo>
                    <a:cubicBezTo>
                      <a:pt x="936894" y="305031"/>
                      <a:pt x="926958" y="291802"/>
                      <a:pt x="908670" y="278391"/>
                    </a:cubicBezTo>
                    <a:cubicBezTo>
                      <a:pt x="890382" y="264980"/>
                      <a:pt x="880810" y="242001"/>
                      <a:pt x="848904" y="235744"/>
                    </a:cubicBezTo>
                    <a:cubicBezTo>
                      <a:pt x="816998" y="229487"/>
                      <a:pt x="717231" y="240849"/>
                      <a:pt x="717231" y="240849"/>
                    </a:cubicBezTo>
                    <a:cubicBezTo>
                      <a:pt x="683094" y="244507"/>
                      <a:pt x="661148" y="250007"/>
                      <a:pt x="644079" y="257690"/>
                    </a:cubicBezTo>
                    <a:cubicBezTo>
                      <a:pt x="627010" y="265373"/>
                      <a:pt x="608722" y="279905"/>
                      <a:pt x="614818" y="286950"/>
                    </a:cubicBezTo>
                    <a:cubicBezTo>
                      <a:pt x="620914" y="293995"/>
                      <a:pt x="664979" y="297763"/>
                      <a:pt x="680655" y="299960"/>
                    </a:cubicBezTo>
                    <a:cubicBezTo>
                      <a:pt x="696331" y="302157"/>
                      <a:pt x="698350" y="300535"/>
                      <a:pt x="708874" y="300133"/>
                    </a:cubicBezTo>
                    <a:cubicBezTo>
                      <a:pt x="719398" y="299731"/>
                      <a:pt x="738266" y="295498"/>
                      <a:pt x="746974" y="296958"/>
                    </a:cubicBezTo>
                    <a:cubicBezTo>
                      <a:pt x="755682" y="298418"/>
                      <a:pt x="767277" y="295726"/>
                      <a:pt x="770647" y="305721"/>
                    </a:cubicBezTo>
                    <a:cubicBezTo>
                      <a:pt x="774017" y="315716"/>
                      <a:pt x="769999" y="341768"/>
                      <a:pt x="767192" y="356927"/>
                    </a:cubicBezTo>
                    <a:cubicBezTo>
                      <a:pt x="764385" y="372086"/>
                      <a:pt x="758476" y="382738"/>
                      <a:pt x="753807" y="396678"/>
                    </a:cubicBezTo>
                    <a:cubicBezTo>
                      <a:pt x="749138" y="410619"/>
                      <a:pt x="743104" y="423501"/>
                      <a:pt x="739176" y="440570"/>
                    </a:cubicBezTo>
                    <a:cubicBezTo>
                      <a:pt x="735248" y="457639"/>
                      <a:pt x="737556" y="484461"/>
                      <a:pt x="730241" y="499091"/>
                    </a:cubicBezTo>
                    <a:cubicBezTo>
                      <a:pt x="722926" y="513721"/>
                      <a:pt x="708426" y="529571"/>
                      <a:pt x="695285" y="528352"/>
                    </a:cubicBezTo>
                    <a:cubicBezTo>
                      <a:pt x="682144" y="527133"/>
                      <a:pt x="673340" y="503968"/>
                      <a:pt x="651394" y="491776"/>
                    </a:cubicBezTo>
                    <a:cubicBezTo>
                      <a:pt x="629448" y="479584"/>
                      <a:pt x="590065" y="467760"/>
                      <a:pt x="563611" y="455200"/>
                    </a:cubicBezTo>
                    <a:cubicBezTo>
                      <a:pt x="537157" y="442640"/>
                      <a:pt x="508518" y="427387"/>
                      <a:pt x="492669" y="416414"/>
                    </a:cubicBezTo>
                    <a:cubicBezTo>
                      <a:pt x="476820" y="405441"/>
                      <a:pt x="472747" y="402774"/>
                      <a:pt x="468514" y="389363"/>
                    </a:cubicBezTo>
                    <a:cubicBezTo>
                      <a:pt x="464281" y="375952"/>
                      <a:pt x="478081" y="337535"/>
                      <a:pt x="467269" y="335947"/>
                    </a:cubicBezTo>
                    <a:cubicBezTo>
                      <a:pt x="456457" y="334360"/>
                      <a:pt x="425058" y="361918"/>
                      <a:pt x="403642" y="379838"/>
                    </a:cubicBezTo>
                    <a:cubicBezTo>
                      <a:pt x="382226" y="397758"/>
                      <a:pt x="358278" y="422738"/>
                      <a:pt x="338771" y="443465"/>
                    </a:cubicBezTo>
                    <a:cubicBezTo>
                      <a:pt x="319264" y="464191"/>
                      <a:pt x="312789" y="492287"/>
                      <a:pt x="305649" y="513722"/>
                    </a:cubicBezTo>
                    <a:cubicBezTo>
                      <a:pt x="298509" y="535157"/>
                      <a:pt x="302200" y="558167"/>
                      <a:pt x="295929" y="572074"/>
                    </a:cubicBezTo>
                    <a:cubicBezTo>
                      <a:pt x="289658" y="585981"/>
                      <a:pt x="275471" y="593692"/>
                      <a:pt x="268025" y="59716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66022" y="2636912"/>
                <a:ext cx="966018" cy="64678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7193582" y="13407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建设地点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93582" y="1773605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藤种植区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位于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贯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洞镇、庆云乡和斗里镇等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乡镇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400"/>
              </a:lnSpc>
            </a:pP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藤产品深加工区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选址在贯洞镇贯洞经济开发区，贯洞镇位于从江县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东北部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3582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场址属性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0717" y="3771243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地理位置：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庆云乡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西南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西北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高增乡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与洛香毗邻，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南与广西隔河相望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是贵州洛贯经济开发区的工业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板块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乡镇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概况：生态环境良好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土层较厚，土地肥沃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，森林覆盖率</a:t>
            </a:r>
            <a:r>
              <a:rPr lang="zh-TW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境内由大量野生钩藤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生长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6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4888" y="0"/>
            <a:ext cx="5694488" cy="6858000"/>
          </a:xfrm>
          <a:custGeom>
            <a:avLst/>
            <a:gdLst>
              <a:gd name="connsiteX0" fmla="*/ 4888 w 5694488"/>
              <a:gd name="connsiteY0" fmla="*/ 2184400 h 6858000"/>
              <a:gd name="connsiteX1" fmla="*/ 2201988 w 5694488"/>
              <a:gd name="connsiteY1" fmla="*/ 0 h 6858000"/>
              <a:gd name="connsiteX2" fmla="*/ 5694488 w 5694488"/>
              <a:gd name="connsiteY2" fmla="*/ 3429000 h 6858000"/>
              <a:gd name="connsiteX3" fmla="*/ 2214688 w 5694488"/>
              <a:gd name="connsiteY3" fmla="*/ 6858000 h 6858000"/>
              <a:gd name="connsiteX4" fmla="*/ 4888 w 5694488"/>
              <a:gd name="connsiteY4" fmla="*/ 4660900 h 6858000"/>
              <a:gd name="connsiteX5" fmla="*/ 4888 w 5694488"/>
              <a:gd name="connsiteY5" fmla="*/ 2184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488" h="6858000">
                <a:moveTo>
                  <a:pt x="4888" y="2184400"/>
                </a:moveTo>
                <a:lnTo>
                  <a:pt x="2201988" y="0"/>
                </a:lnTo>
                <a:lnTo>
                  <a:pt x="5694488" y="3429000"/>
                </a:lnTo>
                <a:lnTo>
                  <a:pt x="2214688" y="6858000"/>
                </a:lnTo>
                <a:lnTo>
                  <a:pt x="4888" y="4660900"/>
                </a:lnTo>
                <a:cubicBezTo>
                  <a:pt x="655" y="3835400"/>
                  <a:pt x="-3579" y="3009900"/>
                  <a:pt x="4888" y="2184400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32000"/>
            </a:stretch>
          </a:blip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630710" y="980728"/>
            <a:ext cx="5256584" cy="5214938"/>
          </a:xfrm>
          <a:prstGeom prst="diamond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86894" y="2276872"/>
            <a:ext cx="26642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bg1"/>
                </a:solidFill>
                <a:latin typeface="Gloucester MT Extra Condensed" pitchFamily="18" charset="0"/>
                <a:cs typeface="Arial" pitchFamily="34" charset="0"/>
              </a:rPr>
              <a:t>02</a:t>
            </a:r>
            <a:endParaRPr lang="zh-CN" altLang="en-US" sz="16600" dirty="0">
              <a:solidFill>
                <a:schemeClr val="bg1"/>
              </a:solidFill>
              <a:latin typeface="Gloucester MT Extra Condensed" pitchFamily="18" charset="0"/>
              <a:cs typeface="Arial" pitchFamily="34" charset="0"/>
            </a:endParaRPr>
          </a:p>
        </p:txBody>
      </p:sp>
      <p:cxnSp>
        <p:nvCxnSpPr>
          <p:cNvPr id="6" name="直接连接符 5"/>
          <p:cNvCxnSpPr>
            <a:stCxn id="3" idx="3"/>
          </p:cNvCxnSpPr>
          <p:nvPr/>
        </p:nvCxnSpPr>
        <p:spPr>
          <a:xfrm>
            <a:off x="6887294" y="3588197"/>
            <a:ext cx="533963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7294" y="270892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开发优势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7294" y="4076246"/>
            <a:ext cx="210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种植环境适宜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1854" y="407624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种植面积较大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7294" y="4863839"/>
            <a:ext cx="210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交通区位优越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1854" y="4863839"/>
            <a:ext cx="206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政策条件扶持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8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0" y="1988840"/>
            <a:ext cx="12226925" cy="4869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3123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种植环境适宜</a:t>
            </a: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开发优势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任意多边形 93"/>
          <p:cNvSpPr/>
          <p:nvPr/>
        </p:nvSpPr>
        <p:spPr>
          <a:xfrm>
            <a:off x="-35169" y="1977070"/>
            <a:ext cx="6154614" cy="4880929"/>
          </a:xfrm>
          <a:custGeom>
            <a:avLst/>
            <a:gdLst>
              <a:gd name="connsiteX0" fmla="*/ 6119446 w 6119446"/>
              <a:gd name="connsiteY0" fmla="*/ 0 h 4888523"/>
              <a:gd name="connsiteX1" fmla="*/ 6037385 w 6119446"/>
              <a:gd name="connsiteY1" fmla="*/ 4888523 h 4888523"/>
              <a:gd name="connsiteX2" fmla="*/ 0 w 6119446"/>
              <a:gd name="connsiteY2" fmla="*/ 4888523 h 4888523"/>
              <a:gd name="connsiteX3" fmla="*/ 0 w 6119446"/>
              <a:gd name="connsiteY3" fmla="*/ 35169 h 4888523"/>
              <a:gd name="connsiteX4" fmla="*/ 6119446 w 6119446"/>
              <a:gd name="connsiteY4" fmla="*/ 0 h 4888523"/>
              <a:gd name="connsiteX0" fmla="*/ 6119446 w 6119446"/>
              <a:gd name="connsiteY0" fmla="*/ 0 h 4888523"/>
              <a:gd name="connsiteX1" fmla="*/ 6107723 w 6119446"/>
              <a:gd name="connsiteY1" fmla="*/ 4888523 h 4888523"/>
              <a:gd name="connsiteX2" fmla="*/ 0 w 6119446"/>
              <a:gd name="connsiteY2" fmla="*/ 4888523 h 4888523"/>
              <a:gd name="connsiteX3" fmla="*/ 0 w 6119446"/>
              <a:gd name="connsiteY3" fmla="*/ 35169 h 4888523"/>
              <a:gd name="connsiteX4" fmla="*/ 6119446 w 6119446"/>
              <a:gd name="connsiteY4" fmla="*/ 0 h 4888523"/>
              <a:gd name="connsiteX0" fmla="*/ 6154615 w 6154615"/>
              <a:gd name="connsiteY0" fmla="*/ 0 h 4888523"/>
              <a:gd name="connsiteX1" fmla="*/ 6142892 w 6154615"/>
              <a:gd name="connsiteY1" fmla="*/ 4888523 h 4888523"/>
              <a:gd name="connsiteX2" fmla="*/ 35169 w 6154615"/>
              <a:gd name="connsiteY2" fmla="*/ 4888523 h 4888523"/>
              <a:gd name="connsiteX3" fmla="*/ 0 w 6154615"/>
              <a:gd name="connsiteY3" fmla="*/ 11723 h 4888523"/>
              <a:gd name="connsiteX4" fmla="*/ 6154615 w 6154615"/>
              <a:gd name="connsiteY4" fmla="*/ 0 h 4888523"/>
              <a:gd name="connsiteX0" fmla="*/ 6154817 w 6154817"/>
              <a:gd name="connsiteY0" fmla="*/ 0 h 4888523"/>
              <a:gd name="connsiteX1" fmla="*/ 6143094 w 6154817"/>
              <a:gd name="connsiteY1" fmla="*/ 4888523 h 4888523"/>
              <a:gd name="connsiteX2" fmla="*/ 0 w 6154817"/>
              <a:gd name="connsiteY2" fmla="*/ 4888523 h 4888523"/>
              <a:gd name="connsiteX3" fmla="*/ 202 w 6154817"/>
              <a:gd name="connsiteY3" fmla="*/ 11723 h 4888523"/>
              <a:gd name="connsiteX4" fmla="*/ 6154817 w 6154817"/>
              <a:gd name="connsiteY4" fmla="*/ 0 h 4888523"/>
              <a:gd name="connsiteX0" fmla="*/ 6154817 w 6154817"/>
              <a:gd name="connsiteY0" fmla="*/ 46 h 4888569"/>
              <a:gd name="connsiteX1" fmla="*/ 6143094 w 6154817"/>
              <a:gd name="connsiteY1" fmla="*/ 4888569 h 4888569"/>
              <a:gd name="connsiteX2" fmla="*/ 0 w 6154817"/>
              <a:gd name="connsiteY2" fmla="*/ 4888569 h 4888569"/>
              <a:gd name="connsiteX3" fmla="*/ 23783 w 6154817"/>
              <a:gd name="connsiteY3" fmla="*/ 0 h 4888569"/>
              <a:gd name="connsiteX4" fmla="*/ 6154817 w 6154817"/>
              <a:gd name="connsiteY4" fmla="*/ 46 h 4888569"/>
              <a:gd name="connsiteX0" fmla="*/ 6237148 w 6237148"/>
              <a:gd name="connsiteY0" fmla="*/ 46 h 4888569"/>
              <a:gd name="connsiteX1" fmla="*/ 6225425 w 6237148"/>
              <a:gd name="connsiteY1" fmla="*/ 4888569 h 4888569"/>
              <a:gd name="connsiteX2" fmla="*/ 82331 w 6237148"/>
              <a:gd name="connsiteY2" fmla="*/ 4888569 h 4888569"/>
              <a:gd name="connsiteX3" fmla="*/ 0 w 6237148"/>
              <a:gd name="connsiteY3" fmla="*/ 0 h 4888569"/>
              <a:gd name="connsiteX4" fmla="*/ 6237148 w 6237148"/>
              <a:gd name="connsiteY4" fmla="*/ 46 h 4888569"/>
              <a:gd name="connsiteX0" fmla="*/ 6189985 w 6189985"/>
              <a:gd name="connsiteY0" fmla="*/ 11816 h 4900339"/>
              <a:gd name="connsiteX1" fmla="*/ 6178262 w 6189985"/>
              <a:gd name="connsiteY1" fmla="*/ 4900339 h 4900339"/>
              <a:gd name="connsiteX2" fmla="*/ 35168 w 6189985"/>
              <a:gd name="connsiteY2" fmla="*/ 4900339 h 4900339"/>
              <a:gd name="connsiteX3" fmla="*/ 0 w 6189985"/>
              <a:gd name="connsiteY3" fmla="*/ 0 h 4900339"/>
              <a:gd name="connsiteX4" fmla="*/ 6189985 w 6189985"/>
              <a:gd name="connsiteY4" fmla="*/ 11816 h 490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9985" h="4900339">
                <a:moveTo>
                  <a:pt x="6189985" y="11816"/>
                </a:moveTo>
                <a:cubicBezTo>
                  <a:pt x="6186077" y="1641324"/>
                  <a:pt x="6182170" y="3270831"/>
                  <a:pt x="6178262" y="4900339"/>
                </a:cubicBezTo>
                <a:lnTo>
                  <a:pt x="35168" y="4900339"/>
                </a:lnTo>
                <a:cubicBezTo>
                  <a:pt x="35235" y="3274739"/>
                  <a:pt x="-67" y="1625600"/>
                  <a:pt x="0" y="0"/>
                </a:cubicBezTo>
                <a:lnTo>
                  <a:pt x="6189985" y="118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839460" y="2129116"/>
            <a:ext cx="7000869" cy="3524399"/>
            <a:chOff x="1254125" y="1336675"/>
            <a:chExt cx="5460276" cy="2949575"/>
          </a:xfrm>
        </p:grpSpPr>
        <p:sp>
          <p:nvSpPr>
            <p:cNvPr id="47" name="AutoShape 9"/>
            <p:cNvSpPr>
              <a:spLocks/>
            </p:cNvSpPr>
            <p:nvPr/>
          </p:nvSpPr>
          <p:spPr bwMode="auto">
            <a:xfrm>
              <a:off x="3886200" y="2281238"/>
              <a:ext cx="1370013" cy="137160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8"/>
                    <a:pt x="6723" y="20638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ubicBezTo>
                    <a:pt x="6723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88" name="AutoShape 1"/>
            <p:cNvSpPr>
              <a:spLocks/>
            </p:cNvSpPr>
            <p:nvPr/>
          </p:nvSpPr>
          <p:spPr bwMode="auto">
            <a:xfrm>
              <a:off x="3446463" y="1647825"/>
              <a:ext cx="1076325" cy="920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599" y="21600"/>
                  </a:moveTo>
                  <a:cubicBezTo>
                    <a:pt x="0" y="14675"/>
                    <a:pt x="0" y="14675"/>
                    <a:pt x="0" y="14675"/>
                  </a:cubicBezTo>
                  <a:cubicBezTo>
                    <a:pt x="4518" y="6100"/>
                    <a:pt x="12282" y="576"/>
                    <a:pt x="20893" y="0"/>
                  </a:cubicBezTo>
                  <a:cubicBezTo>
                    <a:pt x="21599" y="13191"/>
                    <a:pt x="21599" y="13191"/>
                    <a:pt x="21599" y="13191"/>
                  </a:cubicBezTo>
                  <a:cubicBezTo>
                    <a:pt x="16518" y="13521"/>
                    <a:pt x="12140" y="16817"/>
                    <a:pt x="9599" y="216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81" name="AutoShape 5"/>
            <p:cNvSpPr>
              <a:spLocks/>
            </p:cNvSpPr>
            <p:nvPr/>
          </p:nvSpPr>
          <p:spPr bwMode="auto">
            <a:xfrm>
              <a:off x="4611692" y="1647829"/>
              <a:ext cx="1081088" cy="91599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7" y="497"/>
                    <a:pt x="17027" y="5981"/>
                    <a:pt x="21600" y="14538"/>
                  </a:cubicBezTo>
                  <a:cubicBezTo>
                    <a:pt x="12030" y="21600"/>
                    <a:pt x="12030" y="21600"/>
                    <a:pt x="12030" y="21600"/>
                  </a:cubicBezTo>
                  <a:cubicBezTo>
                    <a:pt x="9498" y="16865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79" name="AutoShape 2"/>
            <p:cNvSpPr>
              <a:spLocks/>
            </p:cNvSpPr>
            <p:nvPr/>
          </p:nvSpPr>
          <p:spPr bwMode="auto">
            <a:xfrm>
              <a:off x="5241925" y="2357438"/>
              <a:ext cx="650875" cy="1216025"/>
            </a:xfrm>
            <a:custGeom>
              <a:avLst/>
              <a:gdLst>
                <a:gd name="T0" fmla="*/ 2147483646 w 20053"/>
                <a:gd name="T1" fmla="*/ 2147483646 h 21600"/>
                <a:gd name="T2" fmla="*/ 2147483646 w 20053"/>
                <a:gd name="T3" fmla="*/ 2147483646 h 21600"/>
                <a:gd name="T4" fmla="*/ 2147483646 w 20053"/>
                <a:gd name="T5" fmla="*/ 2147483646 h 21600"/>
                <a:gd name="T6" fmla="*/ 2147483646 w 20053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53" h="21600">
                  <a:moveTo>
                    <a:pt x="0" y="4620"/>
                  </a:moveTo>
                  <a:cubicBezTo>
                    <a:pt x="15412" y="0"/>
                    <a:pt x="15412" y="0"/>
                    <a:pt x="15412" y="0"/>
                  </a:cubicBezTo>
                  <a:cubicBezTo>
                    <a:pt x="21599" y="6741"/>
                    <a:pt x="21599" y="14858"/>
                    <a:pt x="15412" y="21599"/>
                  </a:cubicBezTo>
                  <a:cubicBezTo>
                    <a:pt x="0" y="16979"/>
                    <a:pt x="0" y="16979"/>
                    <a:pt x="0" y="16979"/>
                  </a:cubicBezTo>
                  <a:cubicBezTo>
                    <a:pt x="1737" y="15169"/>
                    <a:pt x="2605" y="13047"/>
                    <a:pt x="2605" y="10800"/>
                  </a:cubicBezTo>
                  <a:cubicBezTo>
                    <a:pt x="2605" y="8553"/>
                    <a:pt x="1737" y="6492"/>
                    <a:pt x="0" y="46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75" name="AutoShape 8"/>
            <p:cNvSpPr>
              <a:spLocks/>
            </p:cNvSpPr>
            <p:nvPr/>
          </p:nvSpPr>
          <p:spPr bwMode="auto">
            <a:xfrm>
              <a:off x="3251200" y="2370138"/>
              <a:ext cx="652463" cy="1217612"/>
            </a:xfrm>
            <a:custGeom>
              <a:avLst/>
              <a:gdLst>
                <a:gd name="T0" fmla="*/ 2147483646 w 20023"/>
                <a:gd name="T1" fmla="*/ 2147483646 h 21600"/>
                <a:gd name="T2" fmla="*/ 2147483646 w 20023"/>
                <a:gd name="T3" fmla="*/ 2147483646 h 21600"/>
                <a:gd name="T4" fmla="*/ 2147483646 w 20023"/>
                <a:gd name="T5" fmla="*/ 2147483646 h 21600"/>
                <a:gd name="T6" fmla="*/ 2147483646 w 20023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23" h="21600">
                  <a:moveTo>
                    <a:pt x="20022" y="16855"/>
                  </a:moveTo>
                  <a:cubicBezTo>
                    <a:pt x="4794" y="21599"/>
                    <a:pt x="4794" y="21599"/>
                    <a:pt x="4794" y="21599"/>
                  </a:cubicBezTo>
                  <a:cubicBezTo>
                    <a:pt x="-1469" y="14858"/>
                    <a:pt x="-1577" y="6805"/>
                    <a:pt x="4363" y="0"/>
                  </a:cubicBezTo>
                  <a:cubicBezTo>
                    <a:pt x="19806" y="4495"/>
                    <a:pt x="19806" y="4495"/>
                    <a:pt x="19806" y="4495"/>
                  </a:cubicBezTo>
                  <a:cubicBezTo>
                    <a:pt x="18186" y="6305"/>
                    <a:pt x="17322" y="8365"/>
                    <a:pt x="17322" y="10550"/>
                  </a:cubicBezTo>
                  <a:cubicBezTo>
                    <a:pt x="17322" y="12860"/>
                    <a:pt x="18294" y="14982"/>
                    <a:pt x="20022" y="1685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8" name="AutoShape 6"/>
            <p:cNvSpPr>
              <a:spLocks/>
            </p:cNvSpPr>
            <p:nvPr/>
          </p:nvSpPr>
          <p:spPr bwMode="auto">
            <a:xfrm>
              <a:off x="3471863" y="3379788"/>
              <a:ext cx="1079500" cy="90646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153"/>
                  </a:moveTo>
                  <a:cubicBezTo>
                    <a:pt x="21248" y="21600"/>
                    <a:pt x="21248" y="21600"/>
                    <a:pt x="21248" y="21600"/>
                  </a:cubicBezTo>
                  <a:cubicBezTo>
                    <a:pt x="12664" y="21347"/>
                    <a:pt x="4714" y="16052"/>
                    <a:pt x="0" y="7479"/>
                  </a:cubicBezTo>
                  <a:cubicBezTo>
                    <a:pt x="9358" y="0"/>
                    <a:pt x="9358" y="0"/>
                    <a:pt x="9358" y="0"/>
                  </a:cubicBezTo>
                  <a:cubicBezTo>
                    <a:pt x="12030" y="4790"/>
                    <a:pt x="16464" y="7984"/>
                    <a:pt x="21600" y="815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6" name="AutoShape 3"/>
            <p:cNvSpPr>
              <a:spLocks/>
            </p:cNvSpPr>
            <p:nvPr/>
          </p:nvSpPr>
          <p:spPr bwMode="auto">
            <a:xfrm>
              <a:off x="4619625" y="3359150"/>
              <a:ext cx="1081088" cy="92233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961" y="0"/>
                  </a:moveTo>
                  <a:cubicBezTo>
                    <a:pt x="21600" y="6924"/>
                    <a:pt x="21600" y="6924"/>
                    <a:pt x="21600" y="6924"/>
                  </a:cubicBezTo>
                  <a:cubicBezTo>
                    <a:pt x="17096" y="15499"/>
                    <a:pt x="9287" y="21023"/>
                    <a:pt x="703" y="21600"/>
                  </a:cubicBezTo>
                  <a:cubicBezTo>
                    <a:pt x="0" y="8492"/>
                    <a:pt x="0" y="8492"/>
                    <a:pt x="0" y="8492"/>
                  </a:cubicBezTo>
                  <a:cubicBezTo>
                    <a:pt x="5065" y="8079"/>
                    <a:pt x="9498" y="4782"/>
                    <a:pt x="1196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0" name="矩形 2"/>
            <p:cNvSpPr>
              <a:spLocks noChangeArrowheads="1"/>
            </p:cNvSpPr>
            <p:nvPr/>
          </p:nvSpPr>
          <p:spPr bwMode="auto">
            <a:xfrm>
              <a:off x="1547992" y="1336676"/>
              <a:ext cx="684137" cy="30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降水量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97"/>
            <p:cNvSpPr>
              <a:spLocks noChangeArrowheads="1"/>
            </p:cNvSpPr>
            <p:nvPr/>
          </p:nvSpPr>
          <p:spPr bwMode="auto">
            <a:xfrm>
              <a:off x="5730875" y="1336675"/>
              <a:ext cx="684137" cy="30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降水量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98"/>
            <p:cNvSpPr>
              <a:spLocks noChangeArrowheads="1"/>
            </p:cNvSpPr>
            <p:nvPr/>
          </p:nvSpPr>
          <p:spPr bwMode="auto">
            <a:xfrm>
              <a:off x="1254125" y="2532062"/>
              <a:ext cx="504101" cy="30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气温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99"/>
            <p:cNvSpPr>
              <a:spLocks noChangeArrowheads="1"/>
            </p:cNvSpPr>
            <p:nvPr/>
          </p:nvSpPr>
          <p:spPr bwMode="auto">
            <a:xfrm>
              <a:off x="6210300" y="2532062"/>
              <a:ext cx="504101" cy="30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气温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100"/>
            <p:cNvSpPr>
              <a:spLocks noChangeArrowheads="1"/>
            </p:cNvSpPr>
            <p:nvPr/>
          </p:nvSpPr>
          <p:spPr bwMode="auto">
            <a:xfrm>
              <a:off x="1611010" y="3694530"/>
              <a:ext cx="504101" cy="30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地形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101"/>
            <p:cNvSpPr>
              <a:spLocks noChangeArrowheads="1"/>
            </p:cNvSpPr>
            <p:nvPr/>
          </p:nvSpPr>
          <p:spPr bwMode="auto">
            <a:xfrm>
              <a:off x="5993012" y="3694530"/>
              <a:ext cx="504101" cy="30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KSO_Shape"/>
          <p:cNvSpPr>
            <a:spLocks/>
          </p:cNvSpPr>
          <p:nvPr/>
        </p:nvSpPr>
        <p:spPr bwMode="auto">
          <a:xfrm>
            <a:off x="5159965" y="2854624"/>
            <a:ext cx="499210" cy="475438"/>
          </a:xfrm>
          <a:custGeom>
            <a:avLst/>
            <a:gdLst>
              <a:gd name="T0" fmla="*/ 1609389 w 3365"/>
              <a:gd name="T1" fmla="*/ 1084721 h 3204"/>
              <a:gd name="T2" fmla="*/ 276614 w 3365"/>
              <a:gd name="T3" fmla="*/ 1084721 h 3204"/>
              <a:gd name="T4" fmla="*/ 0 w 3365"/>
              <a:gd name="T5" fmla="*/ 799494 h 3204"/>
              <a:gd name="T6" fmla="*/ 260028 w 3365"/>
              <a:gd name="T7" fmla="*/ 523899 h 3204"/>
              <a:gd name="T8" fmla="*/ 258423 w 3365"/>
              <a:gd name="T9" fmla="*/ 511055 h 3204"/>
              <a:gd name="T10" fmla="*/ 457991 w 3365"/>
              <a:gd name="T11" fmla="*/ 374595 h 3204"/>
              <a:gd name="T12" fmla="*/ 869969 w 3365"/>
              <a:gd name="T13" fmla="*/ 0 h 3204"/>
              <a:gd name="T14" fmla="*/ 1286762 w 3365"/>
              <a:gd name="T15" fmla="*/ 405098 h 3204"/>
              <a:gd name="T16" fmla="*/ 1322610 w 3365"/>
              <a:gd name="T17" fmla="*/ 402423 h 3204"/>
              <a:gd name="T18" fmla="*/ 1599223 w 3365"/>
              <a:gd name="T19" fmla="*/ 679088 h 3204"/>
              <a:gd name="T20" fmla="*/ 1598688 w 3365"/>
              <a:gd name="T21" fmla="*/ 694607 h 3204"/>
              <a:gd name="T22" fmla="*/ 1609389 w 3365"/>
              <a:gd name="T23" fmla="*/ 694072 h 3204"/>
              <a:gd name="T24" fmla="*/ 1800397 w 3365"/>
              <a:gd name="T25" fmla="*/ 885116 h 3204"/>
              <a:gd name="T26" fmla="*/ 1609389 w 3365"/>
              <a:gd name="T27" fmla="*/ 1084721 h 3204"/>
              <a:gd name="T28" fmla="*/ 393252 w 3365"/>
              <a:gd name="T29" fmla="*/ 1181046 h 3204"/>
              <a:gd name="T30" fmla="*/ 360614 w 3365"/>
              <a:gd name="T31" fmla="*/ 1505874 h 3204"/>
              <a:gd name="T32" fmla="*/ 177632 w 3365"/>
              <a:gd name="T33" fmla="*/ 1555106 h 3204"/>
              <a:gd name="T34" fmla="*/ 128409 w 3365"/>
              <a:gd name="T35" fmla="*/ 1372090 h 3204"/>
              <a:gd name="T36" fmla="*/ 393252 w 3365"/>
              <a:gd name="T37" fmla="*/ 1181046 h 3204"/>
              <a:gd name="T38" fmla="*/ 980721 w 3365"/>
              <a:gd name="T39" fmla="*/ 1303592 h 3204"/>
              <a:gd name="T40" fmla="*/ 948084 w 3365"/>
              <a:gd name="T41" fmla="*/ 1628420 h 3204"/>
              <a:gd name="T42" fmla="*/ 765102 w 3365"/>
              <a:gd name="T43" fmla="*/ 1677117 h 3204"/>
              <a:gd name="T44" fmla="*/ 715879 w 3365"/>
              <a:gd name="T45" fmla="*/ 1494101 h 3204"/>
              <a:gd name="T46" fmla="*/ 980721 w 3365"/>
              <a:gd name="T47" fmla="*/ 1303592 h 3204"/>
              <a:gd name="T48" fmla="*/ 1568191 w 3365"/>
              <a:gd name="T49" fmla="*/ 1181046 h 3204"/>
              <a:gd name="T50" fmla="*/ 1535554 w 3365"/>
              <a:gd name="T51" fmla="*/ 1505874 h 3204"/>
              <a:gd name="T52" fmla="*/ 1352572 w 3365"/>
              <a:gd name="T53" fmla="*/ 1555106 h 3204"/>
              <a:gd name="T54" fmla="*/ 1303348 w 3365"/>
              <a:gd name="T55" fmla="*/ 1372090 h 3204"/>
              <a:gd name="T56" fmla="*/ 1568191 w 3365"/>
              <a:gd name="T57" fmla="*/ 1181046 h 32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365" h="3204">
                <a:moveTo>
                  <a:pt x="3008" y="2027"/>
                </a:moveTo>
                <a:cubicBezTo>
                  <a:pt x="2562" y="2027"/>
                  <a:pt x="1405" y="2027"/>
                  <a:pt x="517" y="2027"/>
                </a:cubicBezTo>
                <a:cubicBezTo>
                  <a:pt x="232" y="2027"/>
                  <a:pt x="0" y="1780"/>
                  <a:pt x="0" y="1494"/>
                </a:cubicBezTo>
                <a:cubicBezTo>
                  <a:pt x="0" y="1219"/>
                  <a:pt x="215" y="995"/>
                  <a:pt x="486" y="979"/>
                </a:cubicBezTo>
                <a:cubicBezTo>
                  <a:pt x="485" y="971"/>
                  <a:pt x="483" y="963"/>
                  <a:pt x="483" y="955"/>
                </a:cubicBezTo>
                <a:cubicBezTo>
                  <a:pt x="514" y="676"/>
                  <a:pt x="733" y="720"/>
                  <a:pt x="856" y="700"/>
                </a:cubicBezTo>
                <a:cubicBezTo>
                  <a:pt x="897" y="307"/>
                  <a:pt x="1091" y="0"/>
                  <a:pt x="1626" y="0"/>
                </a:cubicBezTo>
                <a:cubicBezTo>
                  <a:pt x="2049" y="0"/>
                  <a:pt x="2393" y="337"/>
                  <a:pt x="2405" y="757"/>
                </a:cubicBezTo>
                <a:cubicBezTo>
                  <a:pt x="2427" y="754"/>
                  <a:pt x="2450" y="752"/>
                  <a:pt x="2472" y="752"/>
                </a:cubicBezTo>
                <a:cubicBezTo>
                  <a:pt x="2758" y="752"/>
                  <a:pt x="2989" y="983"/>
                  <a:pt x="2989" y="1269"/>
                </a:cubicBezTo>
                <a:cubicBezTo>
                  <a:pt x="2989" y="1279"/>
                  <a:pt x="2988" y="1288"/>
                  <a:pt x="2988" y="1298"/>
                </a:cubicBezTo>
                <a:cubicBezTo>
                  <a:pt x="2995" y="1298"/>
                  <a:pt x="3001" y="1297"/>
                  <a:pt x="3008" y="1297"/>
                </a:cubicBezTo>
                <a:cubicBezTo>
                  <a:pt x="3205" y="1297"/>
                  <a:pt x="3365" y="1457"/>
                  <a:pt x="3365" y="1654"/>
                </a:cubicBezTo>
                <a:cubicBezTo>
                  <a:pt x="3365" y="1851"/>
                  <a:pt x="3205" y="2027"/>
                  <a:pt x="3008" y="2027"/>
                </a:cubicBezTo>
                <a:close/>
                <a:moveTo>
                  <a:pt x="735" y="2207"/>
                </a:moveTo>
                <a:cubicBezTo>
                  <a:pt x="735" y="2207"/>
                  <a:pt x="743" y="2694"/>
                  <a:pt x="674" y="2814"/>
                </a:cubicBezTo>
                <a:cubicBezTo>
                  <a:pt x="605" y="2934"/>
                  <a:pt x="452" y="2975"/>
                  <a:pt x="332" y="2906"/>
                </a:cubicBezTo>
                <a:cubicBezTo>
                  <a:pt x="212" y="2836"/>
                  <a:pt x="171" y="2684"/>
                  <a:pt x="240" y="2564"/>
                </a:cubicBezTo>
                <a:cubicBezTo>
                  <a:pt x="309" y="2444"/>
                  <a:pt x="735" y="2207"/>
                  <a:pt x="735" y="2207"/>
                </a:cubicBezTo>
                <a:close/>
                <a:moveTo>
                  <a:pt x="1833" y="2436"/>
                </a:moveTo>
                <a:cubicBezTo>
                  <a:pt x="1833" y="2436"/>
                  <a:pt x="1841" y="2923"/>
                  <a:pt x="1772" y="3043"/>
                </a:cubicBezTo>
                <a:cubicBezTo>
                  <a:pt x="1703" y="3163"/>
                  <a:pt x="1550" y="3204"/>
                  <a:pt x="1430" y="3134"/>
                </a:cubicBezTo>
                <a:cubicBezTo>
                  <a:pt x="1310" y="3065"/>
                  <a:pt x="1269" y="2912"/>
                  <a:pt x="1338" y="2792"/>
                </a:cubicBezTo>
                <a:cubicBezTo>
                  <a:pt x="1407" y="2673"/>
                  <a:pt x="1833" y="2436"/>
                  <a:pt x="1833" y="2436"/>
                </a:cubicBezTo>
                <a:close/>
                <a:moveTo>
                  <a:pt x="2931" y="2207"/>
                </a:moveTo>
                <a:cubicBezTo>
                  <a:pt x="2931" y="2207"/>
                  <a:pt x="2939" y="2694"/>
                  <a:pt x="2870" y="2814"/>
                </a:cubicBezTo>
                <a:cubicBezTo>
                  <a:pt x="2801" y="2934"/>
                  <a:pt x="2648" y="2975"/>
                  <a:pt x="2528" y="2906"/>
                </a:cubicBezTo>
                <a:cubicBezTo>
                  <a:pt x="2408" y="2836"/>
                  <a:pt x="2367" y="2684"/>
                  <a:pt x="2436" y="2564"/>
                </a:cubicBezTo>
                <a:cubicBezTo>
                  <a:pt x="2505" y="2444"/>
                  <a:pt x="2931" y="2207"/>
                  <a:pt x="2931" y="2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6" name="KSO_Shape"/>
          <p:cNvSpPr>
            <a:spLocks/>
          </p:cNvSpPr>
          <p:nvPr/>
        </p:nvSpPr>
        <p:spPr bwMode="auto">
          <a:xfrm>
            <a:off x="6523251" y="2854624"/>
            <a:ext cx="499210" cy="475438"/>
          </a:xfrm>
          <a:custGeom>
            <a:avLst/>
            <a:gdLst>
              <a:gd name="T0" fmla="*/ 1609389 w 3365"/>
              <a:gd name="T1" fmla="*/ 1084721 h 3204"/>
              <a:gd name="T2" fmla="*/ 276614 w 3365"/>
              <a:gd name="T3" fmla="*/ 1084721 h 3204"/>
              <a:gd name="T4" fmla="*/ 0 w 3365"/>
              <a:gd name="T5" fmla="*/ 799494 h 3204"/>
              <a:gd name="T6" fmla="*/ 260028 w 3365"/>
              <a:gd name="T7" fmla="*/ 523899 h 3204"/>
              <a:gd name="T8" fmla="*/ 258423 w 3365"/>
              <a:gd name="T9" fmla="*/ 511055 h 3204"/>
              <a:gd name="T10" fmla="*/ 457991 w 3365"/>
              <a:gd name="T11" fmla="*/ 374595 h 3204"/>
              <a:gd name="T12" fmla="*/ 869969 w 3365"/>
              <a:gd name="T13" fmla="*/ 0 h 3204"/>
              <a:gd name="T14" fmla="*/ 1286762 w 3365"/>
              <a:gd name="T15" fmla="*/ 405098 h 3204"/>
              <a:gd name="T16" fmla="*/ 1322610 w 3365"/>
              <a:gd name="T17" fmla="*/ 402423 h 3204"/>
              <a:gd name="T18" fmla="*/ 1599223 w 3365"/>
              <a:gd name="T19" fmla="*/ 679088 h 3204"/>
              <a:gd name="T20" fmla="*/ 1598688 w 3365"/>
              <a:gd name="T21" fmla="*/ 694607 h 3204"/>
              <a:gd name="T22" fmla="*/ 1609389 w 3365"/>
              <a:gd name="T23" fmla="*/ 694072 h 3204"/>
              <a:gd name="T24" fmla="*/ 1800397 w 3365"/>
              <a:gd name="T25" fmla="*/ 885116 h 3204"/>
              <a:gd name="T26" fmla="*/ 1609389 w 3365"/>
              <a:gd name="T27" fmla="*/ 1084721 h 3204"/>
              <a:gd name="T28" fmla="*/ 393252 w 3365"/>
              <a:gd name="T29" fmla="*/ 1181046 h 3204"/>
              <a:gd name="T30" fmla="*/ 360614 w 3365"/>
              <a:gd name="T31" fmla="*/ 1505874 h 3204"/>
              <a:gd name="T32" fmla="*/ 177632 w 3365"/>
              <a:gd name="T33" fmla="*/ 1555106 h 3204"/>
              <a:gd name="T34" fmla="*/ 128409 w 3365"/>
              <a:gd name="T35" fmla="*/ 1372090 h 3204"/>
              <a:gd name="T36" fmla="*/ 393252 w 3365"/>
              <a:gd name="T37" fmla="*/ 1181046 h 3204"/>
              <a:gd name="T38" fmla="*/ 980721 w 3365"/>
              <a:gd name="T39" fmla="*/ 1303592 h 3204"/>
              <a:gd name="T40" fmla="*/ 948084 w 3365"/>
              <a:gd name="T41" fmla="*/ 1628420 h 3204"/>
              <a:gd name="T42" fmla="*/ 765102 w 3365"/>
              <a:gd name="T43" fmla="*/ 1677117 h 3204"/>
              <a:gd name="T44" fmla="*/ 715879 w 3365"/>
              <a:gd name="T45" fmla="*/ 1494101 h 3204"/>
              <a:gd name="T46" fmla="*/ 980721 w 3365"/>
              <a:gd name="T47" fmla="*/ 1303592 h 3204"/>
              <a:gd name="T48" fmla="*/ 1568191 w 3365"/>
              <a:gd name="T49" fmla="*/ 1181046 h 3204"/>
              <a:gd name="T50" fmla="*/ 1535554 w 3365"/>
              <a:gd name="T51" fmla="*/ 1505874 h 3204"/>
              <a:gd name="T52" fmla="*/ 1352572 w 3365"/>
              <a:gd name="T53" fmla="*/ 1555106 h 3204"/>
              <a:gd name="T54" fmla="*/ 1303348 w 3365"/>
              <a:gd name="T55" fmla="*/ 1372090 h 3204"/>
              <a:gd name="T56" fmla="*/ 1568191 w 3365"/>
              <a:gd name="T57" fmla="*/ 1181046 h 32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365" h="3204">
                <a:moveTo>
                  <a:pt x="3008" y="2027"/>
                </a:moveTo>
                <a:cubicBezTo>
                  <a:pt x="2562" y="2027"/>
                  <a:pt x="1405" y="2027"/>
                  <a:pt x="517" y="2027"/>
                </a:cubicBezTo>
                <a:cubicBezTo>
                  <a:pt x="232" y="2027"/>
                  <a:pt x="0" y="1780"/>
                  <a:pt x="0" y="1494"/>
                </a:cubicBezTo>
                <a:cubicBezTo>
                  <a:pt x="0" y="1219"/>
                  <a:pt x="215" y="995"/>
                  <a:pt x="486" y="979"/>
                </a:cubicBezTo>
                <a:cubicBezTo>
                  <a:pt x="485" y="971"/>
                  <a:pt x="483" y="963"/>
                  <a:pt x="483" y="955"/>
                </a:cubicBezTo>
                <a:cubicBezTo>
                  <a:pt x="514" y="676"/>
                  <a:pt x="733" y="720"/>
                  <a:pt x="856" y="700"/>
                </a:cubicBezTo>
                <a:cubicBezTo>
                  <a:pt x="897" y="307"/>
                  <a:pt x="1091" y="0"/>
                  <a:pt x="1626" y="0"/>
                </a:cubicBezTo>
                <a:cubicBezTo>
                  <a:pt x="2049" y="0"/>
                  <a:pt x="2393" y="337"/>
                  <a:pt x="2405" y="757"/>
                </a:cubicBezTo>
                <a:cubicBezTo>
                  <a:pt x="2427" y="754"/>
                  <a:pt x="2450" y="752"/>
                  <a:pt x="2472" y="752"/>
                </a:cubicBezTo>
                <a:cubicBezTo>
                  <a:pt x="2758" y="752"/>
                  <a:pt x="2989" y="983"/>
                  <a:pt x="2989" y="1269"/>
                </a:cubicBezTo>
                <a:cubicBezTo>
                  <a:pt x="2989" y="1279"/>
                  <a:pt x="2988" y="1288"/>
                  <a:pt x="2988" y="1298"/>
                </a:cubicBezTo>
                <a:cubicBezTo>
                  <a:pt x="2995" y="1298"/>
                  <a:pt x="3001" y="1297"/>
                  <a:pt x="3008" y="1297"/>
                </a:cubicBezTo>
                <a:cubicBezTo>
                  <a:pt x="3205" y="1297"/>
                  <a:pt x="3365" y="1457"/>
                  <a:pt x="3365" y="1654"/>
                </a:cubicBezTo>
                <a:cubicBezTo>
                  <a:pt x="3365" y="1851"/>
                  <a:pt x="3205" y="2027"/>
                  <a:pt x="3008" y="2027"/>
                </a:cubicBezTo>
                <a:close/>
                <a:moveTo>
                  <a:pt x="735" y="2207"/>
                </a:moveTo>
                <a:cubicBezTo>
                  <a:pt x="735" y="2207"/>
                  <a:pt x="743" y="2694"/>
                  <a:pt x="674" y="2814"/>
                </a:cubicBezTo>
                <a:cubicBezTo>
                  <a:pt x="605" y="2934"/>
                  <a:pt x="452" y="2975"/>
                  <a:pt x="332" y="2906"/>
                </a:cubicBezTo>
                <a:cubicBezTo>
                  <a:pt x="212" y="2836"/>
                  <a:pt x="171" y="2684"/>
                  <a:pt x="240" y="2564"/>
                </a:cubicBezTo>
                <a:cubicBezTo>
                  <a:pt x="309" y="2444"/>
                  <a:pt x="735" y="2207"/>
                  <a:pt x="735" y="2207"/>
                </a:cubicBezTo>
                <a:close/>
                <a:moveTo>
                  <a:pt x="1833" y="2436"/>
                </a:moveTo>
                <a:cubicBezTo>
                  <a:pt x="1833" y="2436"/>
                  <a:pt x="1841" y="2923"/>
                  <a:pt x="1772" y="3043"/>
                </a:cubicBezTo>
                <a:cubicBezTo>
                  <a:pt x="1703" y="3163"/>
                  <a:pt x="1550" y="3204"/>
                  <a:pt x="1430" y="3134"/>
                </a:cubicBezTo>
                <a:cubicBezTo>
                  <a:pt x="1310" y="3065"/>
                  <a:pt x="1269" y="2912"/>
                  <a:pt x="1338" y="2792"/>
                </a:cubicBezTo>
                <a:cubicBezTo>
                  <a:pt x="1407" y="2673"/>
                  <a:pt x="1833" y="2436"/>
                  <a:pt x="1833" y="2436"/>
                </a:cubicBezTo>
                <a:close/>
                <a:moveTo>
                  <a:pt x="2931" y="2207"/>
                </a:moveTo>
                <a:cubicBezTo>
                  <a:pt x="2931" y="2207"/>
                  <a:pt x="2939" y="2694"/>
                  <a:pt x="2870" y="2814"/>
                </a:cubicBezTo>
                <a:cubicBezTo>
                  <a:pt x="2801" y="2934"/>
                  <a:pt x="2648" y="2975"/>
                  <a:pt x="2528" y="2906"/>
                </a:cubicBezTo>
                <a:cubicBezTo>
                  <a:pt x="2408" y="2836"/>
                  <a:pt x="2367" y="2684"/>
                  <a:pt x="2436" y="2564"/>
                </a:cubicBezTo>
                <a:cubicBezTo>
                  <a:pt x="2505" y="2444"/>
                  <a:pt x="2931" y="2207"/>
                  <a:pt x="2931" y="2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7" name="KSO_Shape"/>
          <p:cNvSpPr>
            <a:spLocks/>
          </p:cNvSpPr>
          <p:nvPr/>
        </p:nvSpPr>
        <p:spPr bwMode="auto">
          <a:xfrm>
            <a:off x="4570897" y="3878223"/>
            <a:ext cx="476443" cy="438630"/>
          </a:xfrm>
          <a:custGeom>
            <a:avLst/>
            <a:gdLst>
              <a:gd name="T0" fmla="*/ 643673 w 3432"/>
              <a:gd name="T1" fmla="*/ 1431091 h 3159"/>
              <a:gd name="T2" fmla="*/ 0 w 3432"/>
              <a:gd name="T3" fmla="*/ 1341910 h 3159"/>
              <a:gd name="T4" fmla="*/ 132197 w 3432"/>
              <a:gd name="T5" fmla="*/ 1504534 h 3159"/>
              <a:gd name="T6" fmla="*/ 1077510 w 3432"/>
              <a:gd name="T7" fmla="*/ 1504534 h 3159"/>
              <a:gd name="T8" fmla="*/ 1800397 w 3432"/>
              <a:gd name="T9" fmla="*/ 1430567 h 3159"/>
              <a:gd name="T10" fmla="*/ 1602626 w 3432"/>
              <a:gd name="T11" fmla="*/ 1431091 h 3159"/>
              <a:gd name="T12" fmla="*/ 1602626 w 3432"/>
              <a:gd name="T13" fmla="*/ 930629 h 3159"/>
              <a:gd name="T14" fmla="*/ 643673 w 3432"/>
              <a:gd name="T15" fmla="*/ 930629 h 3159"/>
              <a:gd name="T16" fmla="*/ 0 w 3432"/>
              <a:gd name="T17" fmla="*/ 841448 h 3159"/>
              <a:gd name="T18" fmla="*/ 132197 w 3432"/>
              <a:gd name="T19" fmla="*/ 1004072 h 3159"/>
              <a:gd name="T20" fmla="*/ 1077510 w 3432"/>
              <a:gd name="T21" fmla="*/ 1004072 h 3159"/>
              <a:gd name="T22" fmla="*/ 1800397 w 3432"/>
              <a:gd name="T23" fmla="*/ 930104 h 3159"/>
              <a:gd name="T24" fmla="*/ 1602626 w 3432"/>
              <a:gd name="T25" fmla="*/ 930629 h 3159"/>
              <a:gd name="T26" fmla="*/ 643673 w 3432"/>
              <a:gd name="T27" fmla="*/ 1180860 h 3159"/>
              <a:gd name="T28" fmla="*/ 0 w 3432"/>
              <a:gd name="T29" fmla="*/ 1091679 h 3159"/>
              <a:gd name="T30" fmla="*/ 132197 w 3432"/>
              <a:gd name="T31" fmla="*/ 1254303 h 3159"/>
              <a:gd name="T32" fmla="*/ 1077510 w 3432"/>
              <a:gd name="T33" fmla="*/ 1254303 h 3159"/>
              <a:gd name="T34" fmla="*/ 1800397 w 3432"/>
              <a:gd name="T35" fmla="*/ 1180335 h 3159"/>
              <a:gd name="T36" fmla="*/ 1602626 w 3432"/>
              <a:gd name="T37" fmla="*/ 1180860 h 3159"/>
              <a:gd name="T38" fmla="*/ 1420068 w 3432"/>
              <a:gd name="T39" fmla="*/ 762234 h 3159"/>
              <a:gd name="T40" fmla="*/ 1640397 w 3432"/>
              <a:gd name="T41" fmla="*/ 523544 h 3159"/>
              <a:gd name="T42" fmla="*/ 1526036 w 3432"/>
              <a:gd name="T43" fmla="*/ 508856 h 3159"/>
              <a:gd name="T44" fmla="*/ 1420068 w 3432"/>
              <a:gd name="T45" fmla="*/ 676201 h 3159"/>
              <a:gd name="T46" fmla="*/ 1297839 w 3432"/>
              <a:gd name="T47" fmla="*/ 387675 h 3159"/>
              <a:gd name="T48" fmla="*/ 1420068 w 3432"/>
              <a:gd name="T49" fmla="*/ 104919 h 3159"/>
              <a:gd name="T50" fmla="*/ 1521839 w 3432"/>
              <a:gd name="T51" fmla="*/ 259149 h 3159"/>
              <a:gd name="T52" fmla="*/ 1636200 w 3432"/>
              <a:gd name="T53" fmla="*/ 246034 h 3159"/>
              <a:gd name="T54" fmla="*/ 1234363 w 3432"/>
              <a:gd name="T55" fmla="*/ 109115 h 3159"/>
              <a:gd name="T56" fmla="*/ 1234363 w 3432"/>
              <a:gd name="T57" fmla="*/ 672004 h 3159"/>
              <a:gd name="T58" fmla="*/ 1079609 w 3432"/>
              <a:gd name="T59" fmla="*/ 185706 h 3159"/>
              <a:gd name="T60" fmla="*/ 1079609 w 3432"/>
              <a:gd name="T61" fmla="*/ 0 h 3159"/>
              <a:gd name="T62" fmla="*/ 1079609 w 3432"/>
              <a:gd name="T63" fmla="*/ 185706 h 3159"/>
              <a:gd name="T64" fmla="*/ 1124199 w 3432"/>
              <a:gd name="T65" fmla="*/ 92853 h 3159"/>
              <a:gd name="T66" fmla="*/ 1034494 w 3432"/>
              <a:gd name="T67" fmla="*/ 92853 h 3159"/>
              <a:gd name="T68" fmla="*/ 864526 w 3432"/>
              <a:gd name="T69" fmla="*/ 619020 h 3159"/>
              <a:gd name="T70" fmla="*/ 935871 w 3432"/>
              <a:gd name="T71" fmla="*/ 475282 h 3159"/>
              <a:gd name="T72" fmla="*/ 1080133 w 3432"/>
              <a:gd name="T73" fmla="*/ 402888 h 3159"/>
              <a:gd name="T74" fmla="*/ 935871 w 3432"/>
              <a:gd name="T75" fmla="*/ 258625 h 3159"/>
              <a:gd name="T76" fmla="*/ 864526 w 3432"/>
              <a:gd name="T77" fmla="*/ 402888 h 3159"/>
              <a:gd name="T78" fmla="*/ 719739 w 3432"/>
              <a:gd name="T79" fmla="*/ 475282 h 3159"/>
              <a:gd name="T80" fmla="*/ 864526 w 3432"/>
              <a:gd name="T81" fmla="*/ 619020 h 31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432" h="3159">
                <a:moveTo>
                  <a:pt x="2160" y="2728"/>
                </a:moveTo>
                <a:cubicBezTo>
                  <a:pt x="1851" y="2496"/>
                  <a:pt x="1550" y="2486"/>
                  <a:pt x="1227" y="2728"/>
                </a:cubicBezTo>
                <a:cubicBezTo>
                  <a:pt x="887" y="2983"/>
                  <a:pt x="662" y="2956"/>
                  <a:pt x="357" y="2728"/>
                </a:cubicBezTo>
                <a:cubicBezTo>
                  <a:pt x="231" y="2633"/>
                  <a:pt x="114" y="2577"/>
                  <a:pt x="0" y="2558"/>
                </a:cubicBezTo>
                <a:cubicBezTo>
                  <a:pt x="0" y="2736"/>
                  <a:pt x="0" y="2736"/>
                  <a:pt x="0" y="2736"/>
                </a:cubicBezTo>
                <a:cubicBezTo>
                  <a:pt x="78" y="2756"/>
                  <a:pt x="160" y="2800"/>
                  <a:pt x="252" y="2868"/>
                </a:cubicBezTo>
                <a:cubicBezTo>
                  <a:pt x="636" y="3156"/>
                  <a:pt x="949" y="3156"/>
                  <a:pt x="1333" y="2868"/>
                </a:cubicBezTo>
                <a:cubicBezTo>
                  <a:pt x="1586" y="2679"/>
                  <a:pt x="1801" y="2679"/>
                  <a:pt x="2054" y="2868"/>
                </a:cubicBezTo>
                <a:cubicBezTo>
                  <a:pt x="2442" y="3159"/>
                  <a:pt x="2772" y="3159"/>
                  <a:pt x="3160" y="2868"/>
                </a:cubicBezTo>
                <a:cubicBezTo>
                  <a:pt x="3267" y="2788"/>
                  <a:pt x="3351" y="2742"/>
                  <a:pt x="3432" y="2727"/>
                </a:cubicBezTo>
                <a:cubicBezTo>
                  <a:pt x="3432" y="2549"/>
                  <a:pt x="3432" y="2549"/>
                  <a:pt x="3432" y="2549"/>
                </a:cubicBezTo>
                <a:cubicBezTo>
                  <a:pt x="3315" y="2563"/>
                  <a:pt x="3195" y="2622"/>
                  <a:pt x="3055" y="2728"/>
                </a:cubicBezTo>
                <a:cubicBezTo>
                  <a:pt x="2725" y="2975"/>
                  <a:pt x="2477" y="2966"/>
                  <a:pt x="2160" y="2728"/>
                </a:cubicBezTo>
                <a:close/>
                <a:moveTo>
                  <a:pt x="3055" y="1774"/>
                </a:moveTo>
                <a:cubicBezTo>
                  <a:pt x="2725" y="2021"/>
                  <a:pt x="2477" y="2011"/>
                  <a:pt x="2160" y="1774"/>
                </a:cubicBezTo>
                <a:cubicBezTo>
                  <a:pt x="1851" y="1542"/>
                  <a:pt x="1550" y="1531"/>
                  <a:pt x="1227" y="1774"/>
                </a:cubicBezTo>
                <a:cubicBezTo>
                  <a:pt x="887" y="2029"/>
                  <a:pt x="662" y="2002"/>
                  <a:pt x="357" y="1774"/>
                </a:cubicBezTo>
                <a:cubicBezTo>
                  <a:pt x="231" y="1679"/>
                  <a:pt x="114" y="1623"/>
                  <a:pt x="0" y="1604"/>
                </a:cubicBezTo>
                <a:cubicBezTo>
                  <a:pt x="0" y="1782"/>
                  <a:pt x="0" y="1782"/>
                  <a:pt x="0" y="1782"/>
                </a:cubicBezTo>
                <a:cubicBezTo>
                  <a:pt x="78" y="1802"/>
                  <a:pt x="160" y="1845"/>
                  <a:pt x="252" y="1914"/>
                </a:cubicBezTo>
                <a:cubicBezTo>
                  <a:pt x="636" y="2202"/>
                  <a:pt x="949" y="2202"/>
                  <a:pt x="1333" y="1914"/>
                </a:cubicBezTo>
                <a:cubicBezTo>
                  <a:pt x="1586" y="1725"/>
                  <a:pt x="1801" y="1725"/>
                  <a:pt x="2054" y="1914"/>
                </a:cubicBezTo>
                <a:cubicBezTo>
                  <a:pt x="2442" y="2205"/>
                  <a:pt x="2772" y="2205"/>
                  <a:pt x="3160" y="1914"/>
                </a:cubicBezTo>
                <a:cubicBezTo>
                  <a:pt x="3267" y="1834"/>
                  <a:pt x="3351" y="1788"/>
                  <a:pt x="3432" y="1773"/>
                </a:cubicBezTo>
                <a:cubicBezTo>
                  <a:pt x="3432" y="1595"/>
                  <a:pt x="3432" y="1595"/>
                  <a:pt x="3432" y="1595"/>
                </a:cubicBezTo>
                <a:cubicBezTo>
                  <a:pt x="3315" y="1609"/>
                  <a:pt x="3195" y="1668"/>
                  <a:pt x="3055" y="1774"/>
                </a:cubicBezTo>
                <a:close/>
                <a:moveTo>
                  <a:pt x="2160" y="2251"/>
                </a:moveTo>
                <a:cubicBezTo>
                  <a:pt x="1851" y="2019"/>
                  <a:pt x="1550" y="2008"/>
                  <a:pt x="1227" y="2251"/>
                </a:cubicBezTo>
                <a:cubicBezTo>
                  <a:pt x="887" y="2506"/>
                  <a:pt x="662" y="2479"/>
                  <a:pt x="357" y="2251"/>
                </a:cubicBezTo>
                <a:cubicBezTo>
                  <a:pt x="231" y="2156"/>
                  <a:pt x="114" y="2100"/>
                  <a:pt x="0" y="2081"/>
                </a:cubicBezTo>
                <a:cubicBezTo>
                  <a:pt x="0" y="2259"/>
                  <a:pt x="0" y="2259"/>
                  <a:pt x="0" y="2259"/>
                </a:cubicBezTo>
                <a:cubicBezTo>
                  <a:pt x="78" y="2278"/>
                  <a:pt x="160" y="2322"/>
                  <a:pt x="252" y="2391"/>
                </a:cubicBezTo>
                <a:cubicBezTo>
                  <a:pt x="636" y="2679"/>
                  <a:pt x="949" y="2679"/>
                  <a:pt x="1333" y="2391"/>
                </a:cubicBezTo>
                <a:cubicBezTo>
                  <a:pt x="1586" y="2202"/>
                  <a:pt x="1801" y="2202"/>
                  <a:pt x="2054" y="2391"/>
                </a:cubicBezTo>
                <a:cubicBezTo>
                  <a:pt x="2442" y="2682"/>
                  <a:pt x="2772" y="2682"/>
                  <a:pt x="3160" y="2391"/>
                </a:cubicBezTo>
                <a:cubicBezTo>
                  <a:pt x="3267" y="2311"/>
                  <a:pt x="3351" y="2265"/>
                  <a:pt x="3432" y="2250"/>
                </a:cubicBezTo>
                <a:cubicBezTo>
                  <a:pt x="3432" y="2072"/>
                  <a:pt x="3432" y="2072"/>
                  <a:pt x="3432" y="2072"/>
                </a:cubicBezTo>
                <a:cubicBezTo>
                  <a:pt x="3315" y="2086"/>
                  <a:pt x="3195" y="2145"/>
                  <a:pt x="3055" y="2251"/>
                </a:cubicBezTo>
                <a:cubicBezTo>
                  <a:pt x="2725" y="2498"/>
                  <a:pt x="2477" y="2489"/>
                  <a:pt x="2160" y="2251"/>
                </a:cubicBezTo>
                <a:close/>
                <a:moveTo>
                  <a:pt x="2707" y="1453"/>
                </a:moveTo>
                <a:cubicBezTo>
                  <a:pt x="2855" y="1453"/>
                  <a:pt x="2966" y="1403"/>
                  <a:pt x="3037" y="1302"/>
                </a:cubicBezTo>
                <a:cubicBezTo>
                  <a:pt x="3097" y="1218"/>
                  <a:pt x="3127" y="1138"/>
                  <a:pt x="3127" y="998"/>
                </a:cubicBezTo>
                <a:cubicBezTo>
                  <a:pt x="3127" y="970"/>
                  <a:pt x="3127" y="970"/>
                  <a:pt x="3127" y="970"/>
                </a:cubicBezTo>
                <a:cubicBezTo>
                  <a:pt x="2909" y="970"/>
                  <a:pt x="2909" y="970"/>
                  <a:pt x="2909" y="970"/>
                </a:cubicBezTo>
                <a:cubicBezTo>
                  <a:pt x="2909" y="993"/>
                  <a:pt x="2909" y="993"/>
                  <a:pt x="2909" y="993"/>
                </a:cubicBezTo>
                <a:cubicBezTo>
                  <a:pt x="2909" y="1212"/>
                  <a:pt x="2841" y="1289"/>
                  <a:pt x="2707" y="1289"/>
                </a:cubicBezTo>
                <a:cubicBezTo>
                  <a:pt x="2623" y="1289"/>
                  <a:pt x="2564" y="1252"/>
                  <a:pt x="2531" y="1178"/>
                </a:cubicBezTo>
                <a:cubicBezTo>
                  <a:pt x="2493" y="1097"/>
                  <a:pt x="2474" y="950"/>
                  <a:pt x="2474" y="739"/>
                </a:cubicBezTo>
                <a:cubicBezTo>
                  <a:pt x="2474" y="529"/>
                  <a:pt x="2493" y="384"/>
                  <a:pt x="2531" y="305"/>
                </a:cubicBezTo>
                <a:cubicBezTo>
                  <a:pt x="2564" y="236"/>
                  <a:pt x="2623" y="201"/>
                  <a:pt x="2707" y="200"/>
                </a:cubicBezTo>
                <a:cubicBezTo>
                  <a:pt x="2836" y="198"/>
                  <a:pt x="2901" y="292"/>
                  <a:pt x="2901" y="471"/>
                </a:cubicBezTo>
                <a:cubicBezTo>
                  <a:pt x="2901" y="494"/>
                  <a:pt x="2901" y="494"/>
                  <a:pt x="2901" y="494"/>
                </a:cubicBezTo>
                <a:cubicBezTo>
                  <a:pt x="3119" y="494"/>
                  <a:pt x="3119" y="494"/>
                  <a:pt x="3119" y="494"/>
                </a:cubicBezTo>
                <a:cubicBezTo>
                  <a:pt x="3119" y="469"/>
                  <a:pt x="3119" y="469"/>
                  <a:pt x="3119" y="469"/>
                </a:cubicBezTo>
                <a:cubicBezTo>
                  <a:pt x="3119" y="184"/>
                  <a:pt x="2982" y="36"/>
                  <a:pt x="2708" y="36"/>
                </a:cubicBezTo>
                <a:cubicBezTo>
                  <a:pt x="2540" y="36"/>
                  <a:pt x="2422" y="93"/>
                  <a:pt x="2353" y="208"/>
                </a:cubicBezTo>
                <a:cubicBezTo>
                  <a:pt x="2288" y="315"/>
                  <a:pt x="2256" y="494"/>
                  <a:pt x="2256" y="744"/>
                </a:cubicBezTo>
                <a:cubicBezTo>
                  <a:pt x="2256" y="995"/>
                  <a:pt x="2288" y="1174"/>
                  <a:pt x="2353" y="1281"/>
                </a:cubicBezTo>
                <a:cubicBezTo>
                  <a:pt x="2421" y="1396"/>
                  <a:pt x="2538" y="1453"/>
                  <a:pt x="2707" y="1453"/>
                </a:cubicBezTo>
                <a:close/>
                <a:moveTo>
                  <a:pt x="2058" y="354"/>
                </a:moveTo>
                <a:cubicBezTo>
                  <a:pt x="2155" y="354"/>
                  <a:pt x="2235" y="275"/>
                  <a:pt x="2235" y="177"/>
                </a:cubicBezTo>
                <a:cubicBezTo>
                  <a:pt x="2235" y="79"/>
                  <a:pt x="2155" y="0"/>
                  <a:pt x="2058" y="0"/>
                </a:cubicBezTo>
                <a:cubicBezTo>
                  <a:pt x="1960" y="0"/>
                  <a:pt x="1881" y="79"/>
                  <a:pt x="1881" y="177"/>
                </a:cubicBezTo>
                <a:cubicBezTo>
                  <a:pt x="1881" y="275"/>
                  <a:pt x="1960" y="354"/>
                  <a:pt x="2058" y="354"/>
                </a:cubicBezTo>
                <a:close/>
                <a:moveTo>
                  <a:pt x="2058" y="92"/>
                </a:moveTo>
                <a:cubicBezTo>
                  <a:pt x="2105" y="92"/>
                  <a:pt x="2143" y="130"/>
                  <a:pt x="2143" y="177"/>
                </a:cubicBezTo>
                <a:cubicBezTo>
                  <a:pt x="2143" y="224"/>
                  <a:pt x="2105" y="263"/>
                  <a:pt x="2058" y="263"/>
                </a:cubicBezTo>
                <a:cubicBezTo>
                  <a:pt x="2011" y="263"/>
                  <a:pt x="1972" y="224"/>
                  <a:pt x="1972" y="177"/>
                </a:cubicBezTo>
                <a:cubicBezTo>
                  <a:pt x="1972" y="130"/>
                  <a:pt x="2011" y="92"/>
                  <a:pt x="2058" y="92"/>
                </a:cubicBezTo>
                <a:close/>
                <a:moveTo>
                  <a:pt x="1648" y="1180"/>
                </a:moveTo>
                <a:cubicBezTo>
                  <a:pt x="1784" y="1180"/>
                  <a:pt x="1784" y="1180"/>
                  <a:pt x="1784" y="1180"/>
                </a:cubicBezTo>
                <a:cubicBezTo>
                  <a:pt x="1784" y="906"/>
                  <a:pt x="1784" y="906"/>
                  <a:pt x="1784" y="906"/>
                </a:cubicBezTo>
                <a:cubicBezTo>
                  <a:pt x="2059" y="906"/>
                  <a:pt x="2059" y="906"/>
                  <a:pt x="2059" y="906"/>
                </a:cubicBezTo>
                <a:cubicBezTo>
                  <a:pt x="2059" y="768"/>
                  <a:pt x="2059" y="768"/>
                  <a:pt x="2059" y="768"/>
                </a:cubicBezTo>
                <a:cubicBezTo>
                  <a:pt x="1784" y="768"/>
                  <a:pt x="1784" y="768"/>
                  <a:pt x="1784" y="768"/>
                </a:cubicBezTo>
                <a:cubicBezTo>
                  <a:pt x="1784" y="493"/>
                  <a:pt x="1784" y="493"/>
                  <a:pt x="1784" y="493"/>
                </a:cubicBezTo>
                <a:cubicBezTo>
                  <a:pt x="1648" y="493"/>
                  <a:pt x="1648" y="493"/>
                  <a:pt x="1648" y="493"/>
                </a:cubicBezTo>
                <a:cubicBezTo>
                  <a:pt x="1648" y="768"/>
                  <a:pt x="1648" y="768"/>
                  <a:pt x="1648" y="768"/>
                </a:cubicBezTo>
                <a:cubicBezTo>
                  <a:pt x="1372" y="768"/>
                  <a:pt x="1372" y="768"/>
                  <a:pt x="1372" y="768"/>
                </a:cubicBezTo>
                <a:cubicBezTo>
                  <a:pt x="1372" y="906"/>
                  <a:pt x="1372" y="906"/>
                  <a:pt x="1372" y="906"/>
                </a:cubicBezTo>
                <a:cubicBezTo>
                  <a:pt x="1648" y="906"/>
                  <a:pt x="1648" y="906"/>
                  <a:pt x="1648" y="906"/>
                </a:cubicBezTo>
                <a:lnTo>
                  <a:pt x="1648" y="1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8" name="KSO_Shape"/>
          <p:cNvSpPr>
            <a:spLocks/>
          </p:cNvSpPr>
          <p:nvPr/>
        </p:nvSpPr>
        <p:spPr bwMode="auto">
          <a:xfrm>
            <a:off x="7120926" y="3864366"/>
            <a:ext cx="476443" cy="438630"/>
          </a:xfrm>
          <a:custGeom>
            <a:avLst/>
            <a:gdLst>
              <a:gd name="T0" fmla="*/ 643673 w 3432"/>
              <a:gd name="T1" fmla="*/ 1431091 h 3159"/>
              <a:gd name="T2" fmla="*/ 0 w 3432"/>
              <a:gd name="T3" fmla="*/ 1341910 h 3159"/>
              <a:gd name="T4" fmla="*/ 132197 w 3432"/>
              <a:gd name="T5" fmla="*/ 1504534 h 3159"/>
              <a:gd name="T6" fmla="*/ 1077510 w 3432"/>
              <a:gd name="T7" fmla="*/ 1504534 h 3159"/>
              <a:gd name="T8" fmla="*/ 1800397 w 3432"/>
              <a:gd name="T9" fmla="*/ 1430567 h 3159"/>
              <a:gd name="T10" fmla="*/ 1602626 w 3432"/>
              <a:gd name="T11" fmla="*/ 1431091 h 3159"/>
              <a:gd name="T12" fmla="*/ 1602626 w 3432"/>
              <a:gd name="T13" fmla="*/ 930629 h 3159"/>
              <a:gd name="T14" fmla="*/ 643673 w 3432"/>
              <a:gd name="T15" fmla="*/ 930629 h 3159"/>
              <a:gd name="T16" fmla="*/ 0 w 3432"/>
              <a:gd name="T17" fmla="*/ 841448 h 3159"/>
              <a:gd name="T18" fmla="*/ 132197 w 3432"/>
              <a:gd name="T19" fmla="*/ 1004072 h 3159"/>
              <a:gd name="T20" fmla="*/ 1077510 w 3432"/>
              <a:gd name="T21" fmla="*/ 1004072 h 3159"/>
              <a:gd name="T22" fmla="*/ 1800397 w 3432"/>
              <a:gd name="T23" fmla="*/ 930104 h 3159"/>
              <a:gd name="T24" fmla="*/ 1602626 w 3432"/>
              <a:gd name="T25" fmla="*/ 930629 h 3159"/>
              <a:gd name="T26" fmla="*/ 643673 w 3432"/>
              <a:gd name="T27" fmla="*/ 1180860 h 3159"/>
              <a:gd name="T28" fmla="*/ 0 w 3432"/>
              <a:gd name="T29" fmla="*/ 1091679 h 3159"/>
              <a:gd name="T30" fmla="*/ 132197 w 3432"/>
              <a:gd name="T31" fmla="*/ 1254303 h 3159"/>
              <a:gd name="T32" fmla="*/ 1077510 w 3432"/>
              <a:gd name="T33" fmla="*/ 1254303 h 3159"/>
              <a:gd name="T34" fmla="*/ 1800397 w 3432"/>
              <a:gd name="T35" fmla="*/ 1180335 h 3159"/>
              <a:gd name="T36" fmla="*/ 1602626 w 3432"/>
              <a:gd name="T37" fmla="*/ 1180860 h 3159"/>
              <a:gd name="T38" fmla="*/ 1420068 w 3432"/>
              <a:gd name="T39" fmla="*/ 762234 h 3159"/>
              <a:gd name="T40" fmla="*/ 1640397 w 3432"/>
              <a:gd name="T41" fmla="*/ 523544 h 3159"/>
              <a:gd name="T42" fmla="*/ 1526036 w 3432"/>
              <a:gd name="T43" fmla="*/ 508856 h 3159"/>
              <a:gd name="T44" fmla="*/ 1420068 w 3432"/>
              <a:gd name="T45" fmla="*/ 676201 h 3159"/>
              <a:gd name="T46" fmla="*/ 1297839 w 3432"/>
              <a:gd name="T47" fmla="*/ 387675 h 3159"/>
              <a:gd name="T48" fmla="*/ 1420068 w 3432"/>
              <a:gd name="T49" fmla="*/ 104919 h 3159"/>
              <a:gd name="T50" fmla="*/ 1521839 w 3432"/>
              <a:gd name="T51" fmla="*/ 259149 h 3159"/>
              <a:gd name="T52" fmla="*/ 1636200 w 3432"/>
              <a:gd name="T53" fmla="*/ 246034 h 3159"/>
              <a:gd name="T54" fmla="*/ 1234363 w 3432"/>
              <a:gd name="T55" fmla="*/ 109115 h 3159"/>
              <a:gd name="T56" fmla="*/ 1234363 w 3432"/>
              <a:gd name="T57" fmla="*/ 672004 h 3159"/>
              <a:gd name="T58" fmla="*/ 1079609 w 3432"/>
              <a:gd name="T59" fmla="*/ 185706 h 3159"/>
              <a:gd name="T60" fmla="*/ 1079609 w 3432"/>
              <a:gd name="T61" fmla="*/ 0 h 3159"/>
              <a:gd name="T62" fmla="*/ 1079609 w 3432"/>
              <a:gd name="T63" fmla="*/ 185706 h 3159"/>
              <a:gd name="T64" fmla="*/ 1124199 w 3432"/>
              <a:gd name="T65" fmla="*/ 92853 h 3159"/>
              <a:gd name="T66" fmla="*/ 1034494 w 3432"/>
              <a:gd name="T67" fmla="*/ 92853 h 3159"/>
              <a:gd name="T68" fmla="*/ 864526 w 3432"/>
              <a:gd name="T69" fmla="*/ 619020 h 3159"/>
              <a:gd name="T70" fmla="*/ 935871 w 3432"/>
              <a:gd name="T71" fmla="*/ 475282 h 3159"/>
              <a:gd name="T72" fmla="*/ 1080133 w 3432"/>
              <a:gd name="T73" fmla="*/ 402888 h 3159"/>
              <a:gd name="T74" fmla="*/ 935871 w 3432"/>
              <a:gd name="T75" fmla="*/ 258625 h 3159"/>
              <a:gd name="T76" fmla="*/ 864526 w 3432"/>
              <a:gd name="T77" fmla="*/ 402888 h 3159"/>
              <a:gd name="T78" fmla="*/ 719739 w 3432"/>
              <a:gd name="T79" fmla="*/ 475282 h 3159"/>
              <a:gd name="T80" fmla="*/ 864526 w 3432"/>
              <a:gd name="T81" fmla="*/ 619020 h 31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432" h="3159">
                <a:moveTo>
                  <a:pt x="2160" y="2728"/>
                </a:moveTo>
                <a:cubicBezTo>
                  <a:pt x="1851" y="2496"/>
                  <a:pt x="1550" y="2486"/>
                  <a:pt x="1227" y="2728"/>
                </a:cubicBezTo>
                <a:cubicBezTo>
                  <a:pt x="887" y="2983"/>
                  <a:pt x="662" y="2956"/>
                  <a:pt x="357" y="2728"/>
                </a:cubicBezTo>
                <a:cubicBezTo>
                  <a:pt x="231" y="2633"/>
                  <a:pt x="114" y="2577"/>
                  <a:pt x="0" y="2558"/>
                </a:cubicBezTo>
                <a:cubicBezTo>
                  <a:pt x="0" y="2736"/>
                  <a:pt x="0" y="2736"/>
                  <a:pt x="0" y="2736"/>
                </a:cubicBezTo>
                <a:cubicBezTo>
                  <a:pt x="78" y="2756"/>
                  <a:pt x="160" y="2800"/>
                  <a:pt x="252" y="2868"/>
                </a:cubicBezTo>
                <a:cubicBezTo>
                  <a:pt x="636" y="3156"/>
                  <a:pt x="949" y="3156"/>
                  <a:pt x="1333" y="2868"/>
                </a:cubicBezTo>
                <a:cubicBezTo>
                  <a:pt x="1586" y="2679"/>
                  <a:pt x="1801" y="2679"/>
                  <a:pt x="2054" y="2868"/>
                </a:cubicBezTo>
                <a:cubicBezTo>
                  <a:pt x="2442" y="3159"/>
                  <a:pt x="2772" y="3159"/>
                  <a:pt x="3160" y="2868"/>
                </a:cubicBezTo>
                <a:cubicBezTo>
                  <a:pt x="3267" y="2788"/>
                  <a:pt x="3351" y="2742"/>
                  <a:pt x="3432" y="2727"/>
                </a:cubicBezTo>
                <a:cubicBezTo>
                  <a:pt x="3432" y="2549"/>
                  <a:pt x="3432" y="2549"/>
                  <a:pt x="3432" y="2549"/>
                </a:cubicBezTo>
                <a:cubicBezTo>
                  <a:pt x="3315" y="2563"/>
                  <a:pt x="3195" y="2622"/>
                  <a:pt x="3055" y="2728"/>
                </a:cubicBezTo>
                <a:cubicBezTo>
                  <a:pt x="2725" y="2975"/>
                  <a:pt x="2477" y="2966"/>
                  <a:pt x="2160" y="2728"/>
                </a:cubicBezTo>
                <a:close/>
                <a:moveTo>
                  <a:pt x="3055" y="1774"/>
                </a:moveTo>
                <a:cubicBezTo>
                  <a:pt x="2725" y="2021"/>
                  <a:pt x="2477" y="2011"/>
                  <a:pt x="2160" y="1774"/>
                </a:cubicBezTo>
                <a:cubicBezTo>
                  <a:pt x="1851" y="1542"/>
                  <a:pt x="1550" y="1531"/>
                  <a:pt x="1227" y="1774"/>
                </a:cubicBezTo>
                <a:cubicBezTo>
                  <a:pt x="887" y="2029"/>
                  <a:pt x="662" y="2002"/>
                  <a:pt x="357" y="1774"/>
                </a:cubicBezTo>
                <a:cubicBezTo>
                  <a:pt x="231" y="1679"/>
                  <a:pt x="114" y="1623"/>
                  <a:pt x="0" y="1604"/>
                </a:cubicBezTo>
                <a:cubicBezTo>
                  <a:pt x="0" y="1782"/>
                  <a:pt x="0" y="1782"/>
                  <a:pt x="0" y="1782"/>
                </a:cubicBezTo>
                <a:cubicBezTo>
                  <a:pt x="78" y="1802"/>
                  <a:pt x="160" y="1845"/>
                  <a:pt x="252" y="1914"/>
                </a:cubicBezTo>
                <a:cubicBezTo>
                  <a:pt x="636" y="2202"/>
                  <a:pt x="949" y="2202"/>
                  <a:pt x="1333" y="1914"/>
                </a:cubicBezTo>
                <a:cubicBezTo>
                  <a:pt x="1586" y="1725"/>
                  <a:pt x="1801" y="1725"/>
                  <a:pt x="2054" y="1914"/>
                </a:cubicBezTo>
                <a:cubicBezTo>
                  <a:pt x="2442" y="2205"/>
                  <a:pt x="2772" y="2205"/>
                  <a:pt x="3160" y="1914"/>
                </a:cubicBezTo>
                <a:cubicBezTo>
                  <a:pt x="3267" y="1834"/>
                  <a:pt x="3351" y="1788"/>
                  <a:pt x="3432" y="1773"/>
                </a:cubicBezTo>
                <a:cubicBezTo>
                  <a:pt x="3432" y="1595"/>
                  <a:pt x="3432" y="1595"/>
                  <a:pt x="3432" y="1595"/>
                </a:cubicBezTo>
                <a:cubicBezTo>
                  <a:pt x="3315" y="1609"/>
                  <a:pt x="3195" y="1668"/>
                  <a:pt x="3055" y="1774"/>
                </a:cubicBezTo>
                <a:close/>
                <a:moveTo>
                  <a:pt x="2160" y="2251"/>
                </a:moveTo>
                <a:cubicBezTo>
                  <a:pt x="1851" y="2019"/>
                  <a:pt x="1550" y="2008"/>
                  <a:pt x="1227" y="2251"/>
                </a:cubicBezTo>
                <a:cubicBezTo>
                  <a:pt x="887" y="2506"/>
                  <a:pt x="662" y="2479"/>
                  <a:pt x="357" y="2251"/>
                </a:cubicBezTo>
                <a:cubicBezTo>
                  <a:pt x="231" y="2156"/>
                  <a:pt x="114" y="2100"/>
                  <a:pt x="0" y="2081"/>
                </a:cubicBezTo>
                <a:cubicBezTo>
                  <a:pt x="0" y="2259"/>
                  <a:pt x="0" y="2259"/>
                  <a:pt x="0" y="2259"/>
                </a:cubicBezTo>
                <a:cubicBezTo>
                  <a:pt x="78" y="2278"/>
                  <a:pt x="160" y="2322"/>
                  <a:pt x="252" y="2391"/>
                </a:cubicBezTo>
                <a:cubicBezTo>
                  <a:pt x="636" y="2679"/>
                  <a:pt x="949" y="2679"/>
                  <a:pt x="1333" y="2391"/>
                </a:cubicBezTo>
                <a:cubicBezTo>
                  <a:pt x="1586" y="2202"/>
                  <a:pt x="1801" y="2202"/>
                  <a:pt x="2054" y="2391"/>
                </a:cubicBezTo>
                <a:cubicBezTo>
                  <a:pt x="2442" y="2682"/>
                  <a:pt x="2772" y="2682"/>
                  <a:pt x="3160" y="2391"/>
                </a:cubicBezTo>
                <a:cubicBezTo>
                  <a:pt x="3267" y="2311"/>
                  <a:pt x="3351" y="2265"/>
                  <a:pt x="3432" y="2250"/>
                </a:cubicBezTo>
                <a:cubicBezTo>
                  <a:pt x="3432" y="2072"/>
                  <a:pt x="3432" y="2072"/>
                  <a:pt x="3432" y="2072"/>
                </a:cubicBezTo>
                <a:cubicBezTo>
                  <a:pt x="3315" y="2086"/>
                  <a:pt x="3195" y="2145"/>
                  <a:pt x="3055" y="2251"/>
                </a:cubicBezTo>
                <a:cubicBezTo>
                  <a:pt x="2725" y="2498"/>
                  <a:pt x="2477" y="2489"/>
                  <a:pt x="2160" y="2251"/>
                </a:cubicBezTo>
                <a:close/>
                <a:moveTo>
                  <a:pt x="2707" y="1453"/>
                </a:moveTo>
                <a:cubicBezTo>
                  <a:pt x="2855" y="1453"/>
                  <a:pt x="2966" y="1403"/>
                  <a:pt x="3037" y="1302"/>
                </a:cubicBezTo>
                <a:cubicBezTo>
                  <a:pt x="3097" y="1218"/>
                  <a:pt x="3127" y="1138"/>
                  <a:pt x="3127" y="998"/>
                </a:cubicBezTo>
                <a:cubicBezTo>
                  <a:pt x="3127" y="970"/>
                  <a:pt x="3127" y="970"/>
                  <a:pt x="3127" y="970"/>
                </a:cubicBezTo>
                <a:cubicBezTo>
                  <a:pt x="2909" y="970"/>
                  <a:pt x="2909" y="970"/>
                  <a:pt x="2909" y="970"/>
                </a:cubicBezTo>
                <a:cubicBezTo>
                  <a:pt x="2909" y="993"/>
                  <a:pt x="2909" y="993"/>
                  <a:pt x="2909" y="993"/>
                </a:cubicBezTo>
                <a:cubicBezTo>
                  <a:pt x="2909" y="1212"/>
                  <a:pt x="2841" y="1289"/>
                  <a:pt x="2707" y="1289"/>
                </a:cubicBezTo>
                <a:cubicBezTo>
                  <a:pt x="2623" y="1289"/>
                  <a:pt x="2564" y="1252"/>
                  <a:pt x="2531" y="1178"/>
                </a:cubicBezTo>
                <a:cubicBezTo>
                  <a:pt x="2493" y="1097"/>
                  <a:pt x="2474" y="950"/>
                  <a:pt x="2474" y="739"/>
                </a:cubicBezTo>
                <a:cubicBezTo>
                  <a:pt x="2474" y="529"/>
                  <a:pt x="2493" y="384"/>
                  <a:pt x="2531" y="305"/>
                </a:cubicBezTo>
                <a:cubicBezTo>
                  <a:pt x="2564" y="236"/>
                  <a:pt x="2623" y="201"/>
                  <a:pt x="2707" y="200"/>
                </a:cubicBezTo>
                <a:cubicBezTo>
                  <a:pt x="2836" y="198"/>
                  <a:pt x="2901" y="292"/>
                  <a:pt x="2901" y="471"/>
                </a:cubicBezTo>
                <a:cubicBezTo>
                  <a:pt x="2901" y="494"/>
                  <a:pt x="2901" y="494"/>
                  <a:pt x="2901" y="494"/>
                </a:cubicBezTo>
                <a:cubicBezTo>
                  <a:pt x="3119" y="494"/>
                  <a:pt x="3119" y="494"/>
                  <a:pt x="3119" y="494"/>
                </a:cubicBezTo>
                <a:cubicBezTo>
                  <a:pt x="3119" y="469"/>
                  <a:pt x="3119" y="469"/>
                  <a:pt x="3119" y="469"/>
                </a:cubicBezTo>
                <a:cubicBezTo>
                  <a:pt x="3119" y="184"/>
                  <a:pt x="2982" y="36"/>
                  <a:pt x="2708" y="36"/>
                </a:cubicBezTo>
                <a:cubicBezTo>
                  <a:pt x="2540" y="36"/>
                  <a:pt x="2422" y="93"/>
                  <a:pt x="2353" y="208"/>
                </a:cubicBezTo>
                <a:cubicBezTo>
                  <a:pt x="2288" y="315"/>
                  <a:pt x="2256" y="494"/>
                  <a:pt x="2256" y="744"/>
                </a:cubicBezTo>
                <a:cubicBezTo>
                  <a:pt x="2256" y="995"/>
                  <a:pt x="2288" y="1174"/>
                  <a:pt x="2353" y="1281"/>
                </a:cubicBezTo>
                <a:cubicBezTo>
                  <a:pt x="2421" y="1396"/>
                  <a:pt x="2538" y="1453"/>
                  <a:pt x="2707" y="1453"/>
                </a:cubicBezTo>
                <a:close/>
                <a:moveTo>
                  <a:pt x="2058" y="354"/>
                </a:moveTo>
                <a:cubicBezTo>
                  <a:pt x="2155" y="354"/>
                  <a:pt x="2235" y="275"/>
                  <a:pt x="2235" y="177"/>
                </a:cubicBezTo>
                <a:cubicBezTo>
                  <a:pt x="2235" y="79"/>
                  <a:pt x="2155" y="0"/>
                  <a:pt x="2058" y="0"/>
                </a:cubicBezTo>
                <a:cubicBezTo>
                  <a:pt x="1960" y="0"/>
                  <a:pt x="1881" y="79"/>
                  <a:pt x="1881" y="177"/>
                </a:cubicBezTo>
                <a:cubicBezTo>
                  <a:pt x="1881" y="275"/>
                  <a:pt x="1960" y="354"/>
                  <a:pt x="2058" y="354"/>
                </a:cubicBezTo>
                <a:close/>
                <a:moveTo>
                  <a:pt x="2058" y="92"/>
                </a:moveTo>
                <a:cubicBezTo>
                  <a:pt x="2105" y="92"/>
                  <a:pt x="2143" y="130"/>
                  <a:pt x="2143" y="177"/>
                </a:cubicBezTo>
                <a:cubicBezTo>
                  <a:pt x="2143" y="224"/>
                  <a:pt x="2105" y="263"/>
                  <a:pt x="2058" y="263"/>
                </a:cubicBezTo>
                <a:cubicBezTo>
                  <a:pt x="2011" y="263"/>
                  <a:pt x="1972" y="224"/>
                  <a:pt x="1972" y="177"/>
                </a:cubicBezTo>
                <a:cubicBezTo>
                  <a:pt x="1972" y="130"/>
                  <a:pt x="2011" y="92"/>
                  <a:pt x="2058" y="92"/>
                </a:cubicBezTo>
                <a:close/>
                <a:moveTo>
                  <a:pt x="1648" y="1180"/>
                </a:moveTo>
                <a:cubicBezTo>
                  <a:pt x="1784" y="1180"/>
                  <a:pt x="1784" y="1180"/>
                  <a:pt x="1784" y="1180"/>
                </a:cubicBezTo>
                <a:cubicBezTo>
                  <a:pt x="1784" y="906"/>
                  <a:pt x="1784" y="906"/>
                  <a:pt x="1784" y="906"/>
                </a:cubicBezTo>
                <a:cubicBezTo>
                  <a:pt x="2059" y="906"/>
                  <a:pt x="2059" y="906"/>
                  <a:pt x="2059" y="906"/>
                </a:cubicBezTo>
                <a:cubicBezTo>
                  <a:pt x="2059" y="768"/>
                  <a:pt x="2059" y="768"/>
                  <a:pt x="2059" y="768"/>
                </a:cubicBezTo>
                <a:cubicBezTo>
                  <a:pt x="1784" y="768"/>
                  <a:pt x="1784" y="768"/>
                  <a:pt x="1784" y="768"/>
                </a:cubicBezTo>
                <a:cubicBezTo>
                  <a:pt x="1784" y="493"/>
                  <a:pt x="1784" y="493"/>
                  <a:pt x="1784" y="493"/>
                </a:cubicBezTo>
                <a:cubicBezTo>
                  <a:pt x="1648" y="493"/>
                  <a:pt x="1648" y="493"/>
                  <a:pt x="1648" y="493"/>
                </a:cubicBezTo>
                <a:cubicBezTo>
                  <a:pt x="1648" y="768"/>
                  <a:pt x="1648" y="768"/>
                  <a:pt x="1648" y="768"/>
                </a:cubicBezTo>
                <a:cubicBezTo>
                  <a:pt x="1372" y="768"/>
                  <a:pt x="1372" y="768"/>
                  <a:pt x="1372" y="768"/>
                </a:cubicBezTo>
                <a:cubicBezTo>
                  <a:pt x="1372" y="906"/>
                  <a:pt x="1372" y="906"/>
                  <a:pt x="1372" y="906"/>
                </a:cubicBezTo>
                <a:cubicBezTo>
                  <a:pt x="1648" y="906"/>
                  <a:pt x="1648" y="906"/>
                  <a:pt x="1648" y="906"/>
                </a:cubicBezTo>
                <a:lnTo>
                  <a:pt x="1648" y="1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9" name="KSO_Shape"/>
          <p:cNvSpPr>
            <a:spLocks/>
          </p:cNvSpPr>
          <p:nvPr/>
        </p:nvSpPr>
        <p:spPr bwMode="auto">
          <a:xfrm>
            <a:off x="5249007" y="4889073"/>
            <a:ext cx="410168" cy="513780"/>
          </a:xfrm>
          <a:custGeom>
            <a:avLst/>
            <a:gdLst>
              <a:gd name="T0" fmla="*/ 287353 w 5041"/>
              <a:gd name="T1" fmla="*/ 1349891 h 6311"/>
              <a:gd name="T2" fmla="*/ 101419 w 5041"/>
              <a:gd name="T3" fmla="*/ 1349891 h 6311"/>
              <a:gd name="T4" fmla="*/ 15394 w 5041"/>
              <a:gd name="T5" fmla="*/ 1187191 h 6311"/>
              <a:gd name="T6" fmla="*/ 124661 w 5041"/>
              <a:gd name="T7" fmla="*/ 1031133 h 6311"/>
              <a:gd name="T8" fmla="*/ 308482 w 5041"/>
              <a:gd name="T9" fmla="*/ 1057998 h 6311"/>
              <a:gd name="T10" fmla="*/ 676126 w 5041"/>
              <a:gd name="T11" fmla="*/ 696679 h 6311"/>
              <a:gd name="T12" fmla="*/ 724421 w 5041"/>
              <a:gd name="T13" fmla="*/ 694566 h 6311"/>
              <a:gd name="T14" fmla="*/ 417146 w 5041"/>
              <a:gd name="T15" fmla="*/ 893789 h 6311"/>
              <a:gd name="T16" fmla="*/ 415938 w 5041"/>
              <a:gd name="T17" fmla="*/ 527942 h 6311"/>
              <a:gd name="T18" fmla="*/ 469062 w 5041"/>
              <a:gd name="T19" fmla="*/ 472100 h 6311"/>
              <a:gd name="T20" fmla="*/ 837309 w 5041"/>
              <a:gd name="T21" fmla="*/ 707244 h 6311"/>
              <a:gd name="T22" fmla="*/ 749473 w 5041"/>
              <a:gd name="T23" fmla="*/ 504096 h 6311"/>
              <a:gd name="T24" fmla="*/ 463025 w 5041"/>
              <a:gd name="T25" fmla="*/ 349849 h 6311"/>
              <a:gd name="T26" fmla="*/ 646545 w 5041"/>
              <a:gd name="T27" fmla="*/ 333549 h 6311"/>
              <a:gd name="T28" fmla="*/ 913374 w 5041"/>
              <a:gd name="T29" fmla="*/ 283441 h 6311"/>
              <a:gd name="T30" fmla="*/ 816180 w 5041"/>
              <a:gd name="T31" fmla="*/ 217033 h 6311"/>
              <a:gd name="T32" fmla="*/ 456385 w 5041"/>
              <a:gd name="T33" fmla="*/ 242691 h 6311"/>
              <a:gd name="T34" fmla="*/ 606099 w 5041"/>
              <a:gd name="T35" fmla="*/ 152738 h 6311"/>
              <a:gd name="T36" fmla="*/ 725326 w 5041"/>
              <a:gd name="T37" fmla="*/ 20526 h 6311"/>
              <a:gd name="T38" fmla="*/ 483249 w 5041"/>
              <a:gd name="T39" fmla="*/ 97197 h 6311"/>
              <a:gd name="T40" fmla="*/ 348024 w 5041"/>
              <a:gd name="T41" fmla="*/ 209487 h 6311"/>
              <a:gd name="T42" fmla="*/ 398733 w 5041"/>
              <a:gd name="T43" fmla="*/ 2415 h 6311"/>
              <a:gd name="T44" fmla="*/ 292183 w 5041"/>
              <a:gd name="T45" fmla="*/ 57050 h 6311"/>
              <a:gd name="T46" fmla="*/ 260791 w 5041"/>
              <a:gd name="T47" fmla="*/ 279819 h 6311"/>
              <a:gd name="T48" fmla="*/ 165108 w 5041"/>
              <a:gd name="T49" fmla="*/ 289478 h 6311"/>
              <a:gd name="T50" fmla="*/ 19016 w 5041"/>
              <a:gd name="T51" fmla="*/ 471496 h 6311"/>
              <a:gd name="T52" fmla="*/ 255056 w 5041"/>
              <a:gd name="T53" fmla="*/ 346226 h 6311"/>
              <a:gd name="T54" fmla="*/ 32297 w 5041"/>
              <a:gd name="T55" fmla="*/ 626347 h 6311"/>
              <a:gd name="T56" fmla="*/ 14187 w 5041"/>
              <a:gd name="T57" fmla="*/ 857265 h 6311"/>
              <a:gd name="T58" fmla="*/ 276185 w 5041"/>
              <a:gd name="T59" fmla="*/ 409012 h 6311"/>
              <a:gd name="T60" fmla="*/ 273771 w 5041"/>
              <a:gd name="T61" fmla="*/ 773652 h 6311"/>
              <a:gd name="T62" fmla="*/ 419560 w 5041"/>
              <a:gd name="T63" fmla="*/ 996722 h 6311"/>
              <a:gd name="T64" fmla="*/ 1504380 w 5041"/>
              <a:gd name="T65" fmla="*/ 684303 h 6311"/>
              <a:gd name="T66" fmla="*/ 1316936 w 5041"/>
              <a:gd name="T67" fmla="*/ 501681 h 6311"/>
              <a:gd name="T68" fmla="*/ 1392699 w 5041"/>
              <a:gd name="T69" fmla="*/ 483872 h 6311"/>
              <a:gd name="T70" fmla="*/ 1366740 w 5041"/>
              <a:gd name="T71" fmla="*/ 402371 h 6311"/>
              <a:gd name="T72" fmla="*/ 1215215 w 5041"/>
              <a:gd name="T73" fmla="*/ 382751 h 6311"/>
              <a:gd name="T74" fmla="*/ 1151527 w 5041"/>
              <a:gd name="T75" fmla="*/ 362225 h 6311"/>
              <a:gd name="T76" fmla="*/ 1004832 w 5041"/>
              <a:gd name="T77" fmla="*/ 210090 h 6311"/>
              <a:gd name="T78" fmla="*/ 974647 w 5041"/>
              <a:gd name="T79" fmla="*/ 248124 h 6311"/>
              <a:gd name="T80" fmla="*/ 1029885 w 5041"/>
              <a:gd name="T81" fmla="*/ 386071 h 6311"/>
              <a:gd name="T82" fmla="*/ 828858 w 5041"/>
              <a:gd name="T83" fmla="*/ 348038 h 6311"/>
              <a:gd name="T84" fmla="*/ 937823 w 5041"/>
              <a:gd name="T85" fmla="*/ 452177 h 6311"/>
              <a:gd name="T86" fmla="*/ 872021 w 5041"/>
              <a:gd name="T87" fmla="*/ 575032 h 6311"/>
              <a:gd name="T88" fmla="*/ 1095384 w 5041"/>
              <a:gd name="T89" fmla="*/ 525226 h 6311"/>
              <a:gd name="T90" fmla="*/ 1170543 w 5041"/>
              <a:gd name="T91" fmla="*/ 898317 h 6311"/>
              <a:gd name="T92" fmla="*/ 1216121 w 5041"/>
              <a:gd name="T93" fmla="*/ 1062526 h 6311"/>
              <a:gd name="T94" fmla="*/ 1198916 w 5041"/>
              <a:gd name="T95" fmla="*/ 597369 h 6311"/>
              <a:gd name="T96" fmla="*/ 1391189 w 5041"/>
              <a:gd name="T97" fmla="*/ 697584 h 6311"/>
              <a:gd name="T98" fmla="*/ 450348 w 5041"/>
              <a:gd name="T99" fmla="*/ 1480593 h 6311"/>
              <a:gd name="T100" fmla="*/ 548749 w 5041"/>
              <a:gd name="T101" fmla="*/ 594954 h 6311"/>
              <a:gd name="T102" fmla="*/ 707819 w 5041"/>
              <a:gd name="T103" fmla="*/ 1100559 h 6311"/>
              <a:gd name="T104" fmla="*/ 642018 w 5041"/>
              <a:gd name="T105" fmla="*/ 1262655 h 6311"/>
              <a:gd name="T106" fmla="*/ 526714 w 5041"/>
              <a:gd name="T107" fmla="*/ 769124 h 6311"/>
              <a:gd name="T108" fmla="*/ 808634 w 5041"/>
              <a:gd name="T109" fmla="*/ 1125010 h 6311"/>
              <a:gd name="T110" fmla="*/ 878058 w 5041"/>
              <a:gd name="T111" fmla="*/ 1248166 h 6311"/>
              <a:gd name="T112" fmla="*/ 1023848 w 5041"/>
              <a:gd name="T113" fmla="*/ 708753 h 6311"/>
              <a:gd name="T114" fmla="*/ 1127078 w 5041"/>
              <a:gd name="T115" fmla="*/ 1695513 h 6311"/>
              <a:gd name="T116" fmla="*/ 966196 w 5041"/>
              <a:gd name="T117" fmla="*/ 1476669 h 6311"/>
              <a:gd name="T118" fmla="*/ 772715 w 5041"/>
              <a:gd name="T119" fmla="*/ 1417506 h 6311"/>
              <a:gd name="T120" fmla="*/ 583460 w 5041"/>
              <a:gd name="T121" fmla="*/ 1463388 h 6311"/>
              <a:gd name="T122" fmla="*/ 411109 w 5041"/>
              <a:gd name="T123" fmla="*/ 1662008 h 63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41" h="6311">
                <a:moveTo>
                  <a:pt x="1238" y="3964"/>
                </a:moveTo>
                <a:lnTo>
                  <a:pt x="1238" y="3964"/>
                </a:lnTo>
                <a:lnTo>
                  <a:pt x="1238" y="3994"/>
                </a:lnTo>
                <a:lnTo>
                  <a:pt x="1236" y="4024"/>
                </a:lnTo>
                <a:lnTo>
                  <a:pt x="1231" y="4054"/>
                </a:lnTo>
                <a:lnTo>
                  <a:pt x="1226" y="4084"/>
                </a:lnTo>
                <a:lnTo>
                  <a:pt x="1219" y="4112"/>
                </a:lnTo>
                <a:lnTo>
                  <a:pt x="1211" y="4141"/>
                </a:lnTo>
                <a:lnTo>
                  <a:pt x="1203" y="4168"/>
                </a:lnTo>
                <a:lnTo>
                  <a:pt x="1192" y="4195"/>
                </a:lnTo>
                <a:lnTo>
                  <a:pt x="1180" y="4221"/>
                </a:lnTo>
                <a:lnTo>
                  <a:pt x="1166" y="4246"/>
                </a:lnTo>
                <a:lnTo>
                  <a:pt x="1152" y="4272"/>
                </a:lnTo>
                <a:lnTo>
                  <a:pt x="1137" y="4296"/>
                </a:lnTo>
                <a:lnTo>
                  <a:pt x="1120" y="4319"/>
                </a:lnTo>
                <a:lnTo>
                  <a:pt x="1103" y="4342"/>
                </a:lnTo>
                <a:lnTo>
                  <a:pt x="1084" y="4363"/>
                </a:lnTo>
                <a:lnTo>
                  <a:pt x="1064" y="4384"/>
                </a:lnTo>
                <a:lnTo>
                  <a:pt x="1043" y="4404"/>
                </a:lnTo>
                <a:lnTo>
                  <a:pt x="1022" y="4422"/>
                </a:lnTo>
                <a:lnTo>
                  <a:pt x="999" y="4440"/>
                </a:lnTo>
                <a:lnTo>
                  <a:pt x="976" y="4456"/>
                </a:lnTo>
                <a:lnTo>
                  <a:pt x="952" y="4472"/>
                </a:lnTo>
                <a:lnTo>
                  <a:pt x="928" y="4486"/>
                </a:lnTo>
                <a:lnTo>
                  <a:pt x="901" y="4499"/>
                </a:lnTo>
                <a:lnTo>
                  <a:pt x="875" y="4511"/>
                </a:lnTo>
                <a:lnTo>
                  <a:pt x="848" y="4521"/>
                </a:lnTo>
                <a:lnTo>
                  <a:pt x="821" y="4531"/>
                </a:lnTo>
                <a:lnTo>
                  <a:pt x="792" y="4539"/>
                </a:lnTo>
                <a:lnTo>
                  <a:pt x="764" y="4546"/>
                </a:lnTo>
                <a:lnTo>
                  <a:pt x="734" y="4551"/>
                </a:lnTo>
                <a:lnTo>
                  <a:pt x="704" y="4554"/>
                </a:lnTo>
                <a:lnTo>
                  <a:pt x="675" y="4558"/>
                </a:lnTo>
                <a:lnTo>
                  <a:pt x="644" y="4558"/>
                </a:lnTo>
                <a:lnTo>
                  <a:pt x="613" y="4558"/>
                </a:lnTo>
                <a:lnTo>
                  <a:pt x="583" y="4554"/>
                </a:lnTo>
                <a:lnTo>
                  <a:pt x="554" y="4551"/>
                </a:lnTo>
                <a:lnTo>
                  <a:pt x="524" y="4546"/>
                </a:lnTo>
                <a:lnTo>
                  <a:pt x="495" y="4539"/>
                </a:lnTo>
                <a:lnTo>
                  <a:pt x="467" y="4531"/>
                </a:lnTo>
                <a:lnTo>
                  <a:pt x="439" y="4521"/>
                </a:lnTo>
                <a:lnTo>
                  <a:pt x="413" y="4511"/>
                </a:lnTo>
                <a:lnTo>
                  <a:pt x="386" y="4499"/>
                </a:lnTo>
                <a:lnTo>
                  <a:pt x="361" y="4486"/>
                </a:lnTo>
                <a:lnTo>
                  <a:pt x="336" y="4472"/>
                </a:lnTo>
                <a:lnTo>
                  <a:pt x="311" y="4456"/>
                </a:lnTo>
                <a:lnTo>
                  <a:pt x="288" y="4440"/>
                </a:lnTo>
                <a:lnTo>
                  <a:pt x="266" y="4422"/>
                </a:lnTo>
                <a:lnTo>
                  <a:pt x="244" y="4404"/>
                </a:lnTo>
                <a:lnTo>
                  <a:pt x="223" y="4384"/>
                </a:lnTo>
                <a:lnTo>
                  <a:pt x="204" y="4363"/>
                </a:lnTo>
                <a:lnTo>
                  <a:pt x="185" y="4342"/>
                </a:lnTo>
                <a:lnTo>
                  <a:pt x="167" y="4319"/>
                </a:lnTo>
                <a:lnTo>
                  <a:pt x="151" y="4296"/>
                </a:lnTo>
                <a:lnTo>
                  <a:pt x="135" y="4272"/>
                </a:lnTo>
                <a:lnTo>
                  <a:pt x="121" y="4246"/>
                </a:lnTo>
                <a:lnTo>
                  <a:pt x="108" y="4221"/>
                </a:lnTo>
                <a:lnTo>
                  <a:pt x="96" y="4195"/>
                </a:lnTo>
                <a:lnTo>
                  <a:pt x="86" y="4168"/>
                </a:lnTo>
                <a:lnTo>
                  <a:pt x="76" y="4141"/>
                </a:lnTo>
                <a:lnTo>
                  <a:pt x="68" y="4112"/>
                </a:lnTo>
                <a:lnTo>
                  <a:pt x="62" y="4084"/>
                </a:lnTo>
                <a:lnTo>
                  <a:pt x="56" y="4054"/>
                </a:lnTo>
                <a:lnTo>
                  <a:pt x="53" y="4024"/>
                </a:lnTo>
                <a:lnTo>
                  <a:pt x="51" y="3994"/>
                </a:lnTo>
                <a:lnTo>
                  <a:pt x="50" y="3964"/>
                </a:lnTo>
                <a:lnTo>
                  <a:pt x="51" y="3933"/>
                </a:lnTo>
                <a:lnTo>
                  <a:pt x="53" y="3903"/>
                </a:lnTo>
                <a:lnTo>
                  <a:pt x="56" y="3873"/>
                </a:lnTo>
                <a:lnTo>
                  <a:pt x="62" y="3844"/>
                </a:lnTo>
                <a:lnTo>
                  <a:pt x="68" y="3815"/>
                </a:lnTo>
                <a:lnTo>
                  <a:pt x="76" y="3786"/>
                </a:lnTo>
                <a:lnTo>
                  <a:pt x="86" y="3759"/>
                </a:lnTo>
                <a:lnTo>
                  <a:pt x="96" y="3733"/>
                </a:lnTo>
                <a:lnTo>
                  <a:pt x="108" y="3706"/>
                </a:lnTo>
                <a:lnTo>
                  <a:pt x="121" y="3680"/>
                </a:lnTo>
                <a:lnTo>
                  <a:pt x="135" y="3656"/>
                </a:lnTo>
                <a:lnTo>
                  <a:pt x="151" y="3631"/>
                </a:lnTo>
                <a:lnTo>
                  <a:pt x="167" y="3608"/>
                </a:lnTo>
                <a:lnTo>
                  <a:pt x="185" y="3585"/>
                </a:lnTo>
                <a:lnTo>
                  <a:pt x="204" y="3564"/>
                </a:lnTo>
                <a:lnTo>
                  <a:pt x="223" y="3543"/>
                </a:lnTo>
                <a:lnTo>
                  <a:pt x="244" y="3524"/>
                </a:lnTo>
                <a:lnTo>
                  <a:pt x="266" y="3505"/>
                </a:lnTo>
                <a:lnTo>
                  <a:pt x="288" y="3487"/>
                </a:lnTo>
                <a:lnTo>
                  <a:pt x="311" y="3471"/>
                </a:lnTo>
                <a:lnTo>
                  <a:pt x="336" y="3455"/>
                </a:lnTo>
                <a:lnTo>
                  <a:pt x="361" y="3441"/>
                </a:lnTo>
                <a:lnTo>
                  <a:pt x="386" y="3428"/>
                </a:lnTo>
                <a:lnTo>
                  <a:pt x="413" y="3416"/>
                </a:lnTo>
                <a:lnTo>
                  <a:pt x="439" y="3405"/>
                </a:lnTo>
                <a:lnTo>
                  <a:pt x="467" y="3396"/>
                </a:lnTo>
                <a:lnTo>
                  <a:pt x="495" y="3388"/>
                </a:lnTo>
                <a:lnTo>
                  <a:pt x="524" y="3382"/>
                </a:lnTo>
                <a:lnTo>
                  <a:pt x="554" y="3376"/>
                </a:lnTo>
                <a:lnTo>
                  <a:pt x="583" y="3372"/>
                </a:lnTo>
                <a:lnTo>
                  <a:pt x="613" y="3370"/>
                </a:lnTo>
                <a:lnTo>
                  <a:pt x="644" y="3370"/>
                </a:lnTo>
                <a:lnTo>
                  <a:pt x="675" y="3370"/>
                </a:lnTo>
                <a:lnTo>
                  <a:pt x="704" y="3372"/>
                </a:lnTo>
                <a:lnTo>
                  <a:pt x="734" y="3376"/>
                </a:lnTo>
                <a:lnTo>
                  <a:pt x="764" y="3382"/>
                </a:lnTo>
                <a:lnTo>
                  <a:pt x="792" y="3388"/>
                </a:lnTo>
                <a:lnTo>
                  <a:pt x="821" y="3396"/>
                </a:lnTo>
                <a:lnTo>
                  <a:pt x="848" y="3405"/>
                </a:lnTo>
                <a:lnTo>
                  <a:pt x="875" y="3416"/>
                </a:lnTo>
                <a:lnTo>
                  <a:pt x="901" y="3428"/>
                </a:lnTo>
                <a:lnTo>
                  <a:pt x="928" y="3441"/>
                </a:lnTo>
                <a:lnTo>
                  <a:pt x="952" y="3455"/>
                </a:lnTo>
                <a:lnTo>
                  <a:pt x="976" y="3471"/>
                </a:lnTo>
                <a:lnTo>
                  <a:pt x="999" y="3487"/>
                </a:lnTo>
                <a:lnTo>
                  <a:pt x="1022" y="3505"/>
                </a:lnTo>
                <a:lnTo>
                  <a:pt x="1043" y="3524"/>
                </a:lnTo>
                <a:lnTo>
                  <a:pt x="1064" y="3543"/>
                </a:lnTo>
                <a:lnTo>
                  <a:pt x="1084" y="3564"/>
                </a:lnTo>
                <a:lnTo>
                  <a:pt x="1103" y="3585"/>
                </a:lnTo>
                <a:lnTo>
                  <a:pt x="1120" y="3608"/>
                </a:lnTo>
                <a:lnTo>
                  <a:pt x="1137" y="3631"/>
                </a:lnTo>
                <a:lnTo>
                  <a:pt x="1152" y="3656"/>
                </a:lnTo>
                <a:lnTo>
                  <a:pt x="1166" y="3680"/>
                </a:lnTo>
                <a:lnTo>
                  <a:pt x="1180" y="3706"/>
                </a:lnTo>
                <a:lnTo>
                  <a:pt x="1192" y="3733"/>
                </a:lnTo>
                <a:lnTo>
                  <a:pt x="1203" y="3759"/>
                </a:lnTo>
                <a:lnTo>
                  <a:pt x="1211" y="3786"/>
                </a:lnTo>
                <a:lnTo>
                  <a:pt x="1219" y="3815"/>
                </a:lnTo>
                <a:lnTo>
                  <a:pt x="1226" y="3844"/>
                </a:lnTo>
                <a:lnTo>
                  <a:pt x="1231" y="3873"/>
                </a:lnTo>
                <a:lnTo>
                  <a:pt x="1236" y="3903"/>
                </a:lnTo>
                <a:lnTo>
                  <a:pt x="1238" y="3933"/>
                </a:lnTo>
                <a:lnTo>
                  <a:pt x="1238" y="3964"/>
                </a:lnTo>
                <a:close/>
                <a:moveTo>
                  <a:pt x="2276" y="2224"/>
                </a:moveTo>
                <a:lnTo>
                  <a:pt x="2276" y="2224"/>
                </a:lnTo>
                <a:lnTo>
                  <a:pt x="2258" y="2265"/>
                </a:lnTo>
                <a:lnTo>
                  <a:pt x="2240" y="2308"/>
                </a:lnTo>
                <a:lnTo>
                  <a:pt x="2225" y="2352"/>
                </a:lnTo>
                <a:lnTo>
                  <a:pt x="2213" y="2398"/>
                </a:lnTo>
                <a:lnTo>
                  <a:pt x="2202" y="2445"/>
                </a:lnTo>
                <a:lnTo>
                  <a:pt x="2193" y="2494"/>
                </a:lnTo>
                <a:lnTo>
                  <a:pt x="2186" y="2544"/>
                </a:lnTo>
                <a:lnTo>
                  <a:pt x="2182" y="2597"/>
                </a:lnTo>
                <a:lnTo>
                  <a:pt x="2194" y="2575"/>
                </a:lnTo>
                <a:lnTo>
                  <a:pt x="2207" y="2553"/>
                </a:lnTo>
                <a:lnTo>
                  <a:pt x="2221" y="2532"/>
                </a:lnTo>
                <a:lnTo>
                  <a:pt x="2235" y="2513"/>
                </a:lnTo>
                <a:lnTo>
                  <a:pt x="2250" y="2494"/>
                </a:lnTo>
                <a:lnTo>
                  <a:pt x="2264" y="2475"/>
                </a:lnTo>
                <a:lnTo>
                  <a:pt x="2280" y="2458"/>
                </a:lnTo>
                <a:lnTo>
                  <a:pt x="2296" y="2441"/>
                </a:lnTo>
                <a:lnTo>
                  <a:pt x="2313" y="2425"/>
                </a:lnTo>
                <a:lnTo>
                  <a:pt x="2329" y="2408"/>
                </a:lnTo>
                <a:lnTo>
                  <a:pt x="2346" y="2394"/>
                </a:lnTo>
                <a:lnTo>
                  <a:pt x="2363" y="2379"/>
                </a:lnTo>
                <a:lnTo>
                  <a:pt x="2400" y="2352"/>
                </a:lnTo>
                <a:lnTo>
                  <a:pt x="2437" y="2327"/>
                </a:lnTo>
                <a:lnTo>
                  <a:pt x="2400" y="2301"/>
                </a:lnTo>
                <a:lnTo>
                  <a:pt x="2361" y="2276"/>
                </a:lnTo>
                <a:lnTo>
                  <a:pt x="2319" y="2251"/>
                </a:lnTo>
                <a:lnTo>
                  <a:pt x="2276" y="2224"/>
                </a:lnTo>
                <a:close/>
                <a:moveTo>
                  <a:pt x="1641" y="3451"/>
                </a:moveTo>
                <a:lnTo>
                  <a:pt x="1641" y="3451"/>
                </a:lnTo>
                <a:lnTo>
                  <a:pt x="1613" y="3422"/>
                </a:lnTo>
                <a:lnTo>
                  <a:pt x="1588" y="3394"/>
                </a:lnTo>
                <a:lnTo>
                  <a:pt x="1564" y="3365"/>
                </a:lnTo>
                <a:lnTo>
                  <a:pt x="1542" y="3338"/>
                </a:lnTo>
                <a:lnTo>
                  <a:pt x="1521" y="3309"/>
                </a:lnTo>
                <a:lnTo>
                  <a:pt x="1502" y="3280"/>
                </a:lnTo>
                <a:lnTo>
                  <a:pt x="1484" y="3252"/>
                </a:lnTo>
                <a:lnTo>
                  <a:pt x="1468" y="3223"/>
                </a:lnTo>
                <a:lnTo>
                  <a:pt x="1454" y="3195"/>
                </a:lnTo>
                <a:lnTo>
                  <a:pt x="1440" y="3166"/>
                </a:lnTo>
                <a:lnTo>
                  <a:pt x="1429" y="3136"/>
                </a:lnTo>
                <a:lnTo>
                  <a:pt x="1418" y="3108"/>
                </a:lnTo>
                <a:lnTo>
                  <a:pt x="1408" y="3079"/>
                </a:lnTo>
                <a:lnTo>
                  <a:pt x="1401" y="3049"/>
                </a:lnTo>
                <a:lnTo>
                  <a:pt x="1393" y="3021"/>
                </a:lnTo>
                <a:lnTo>
                  <a:pt x="1387" y="2991"/>
                </a:lnTo>
                <a:lnTo>
                  <a:pt x="1382" y="2961"/>
                </a:lnTo>
                <a:lnTo>
                  <a:pt x="1378" y="2932"/>
                </a:lnTo>
                <a:lnTo>
                  <a:pt x="1374" y="2902"/>
                </a:lnTo>
                <a:lnTo>
                  <a:pt x="1372" y="2872"/>
                </a:lnTo>
                <a:lnTo>
                  <a:pt x="1370" y="2843"/>
                </a:lnTo>
                <a:lnTo>
                  <a:pt x="1369" y="2812"/>
                </a:lnTo>
                <a:lnTo>
                  <a:pt x="1369" y="2751"/>
                </a:lnTo>
                <a:lnTo>
                  <a:pt x="1371" y="2690"/>
                </a:lnTo>
                <a:lnTo>
                  <a:pt x="1374" y="2627"/>
                </a:lnTo>
                <a:lnTo>
                  <a:pt x="1379" y="2563"/>
                </a:lnTo>
                <a:lnTo>
                  <a:pt x="1384" y="2499"/>
                </a:lnTo>
                <a:lnTo>
                  <a:pt x="1396" y="2367"/>
                </a:lnTo>
                <a:lnTo>
                  <a:pt x="1402" y="2299"/>
                </a:lnTo>
                <a:lnTo>
                  <a:pt x="1405" y="2231"/>
                </a:lnTo>
                <a:lnTo>
                  <a:pt x="1408" y="2160"/>
                </a:lnTo>
                <a:lnTo>
                  <a:pt x="1409" y="2089"/>
                </a:lnTo>
                <a:lnTo>
                  <a:pt x="1408" y="2016"/>
                </a:lnTo>
                <a:lnTo>
                  <a:pt x="1406" y="1979"/>
                </a:lnTo>
                <a:lnTo>
                  <a:pt x="1404" y="1942"/>
                </a:lnTo>
                <a:lnTo>
                  <a:pt x="1401" y="1904"/>
                </a:lnTo>
                <a:lnTo>
                  <a:pt x="1396" y="1866"/>
                </a:lnTo>
                <a:lnTo>
                  <a:pt x="1391" y="1827"/>
                </a:lnTo>
                <a:lnTo>
                  <a:pt x="1385" y="1789"/>
                </a:lnTo>
                <a:lnTo>
                  <a:pt x="1378" y="1749"/>
                </a:lnTo>
                <a:lnTo>
                  <a:pt x="1370" y="1709"/>
                </a:lnTo>
                <a:lnTo>
                  <a:pt x="1360" y="1669"/>
                </a:lnTo>
                <a:lnTo>
                  <a:pt x="1350" y="1628"/>
                </a:lnTo>
                <a:lnTo>
                  <a:pt x="1338" y="1587"/>
                </a:lnTo>
                <a:lnTo>
                  <a:pt x="1325" y="1546"/>
                </a:lnTo>
                <a:lnTo>
                  <a:pt x="1310" y="1504"/>
                </a:lnTo>
                <a:lnTo>
                  <a:pt x="1295" y="1461"/>
                </a:lnTo>
                <a:lnTo>
                  <a:pt x="1277" y="1418"/>
                </a:lnTo>
                <a:lnTo>
                  <a:pt x="1259" y="1375"/>
                </a:lnTo>
                <a:lnTo>
                  <a:pt x="1238" y="1331"/>
                </a:lnTo>
                <a:lnTo>
                  <a:pt x="1216" y="1286"/>
                </a:lnTo>
                <a:lnTo>
                  <a:pt x="1230" y="1303"/>
                </a:lnTo>
                <a:lnTo>
                  <a:pt x="1244" y="1321"/>
                </a:lnTo>
                <a:lnTo>
                  <a:pt x="1261" y="1339"/>
                </a:lnTo>
                <a:lnTo>
                  <a:pt x="1277" y="1356"/>
                </a:lnTo>
                <a:lnTo>
                  <a:pt x="1296" y="1374"/>
                </a:lnTo>
                <a:lnTo>
                  <a:pt x="1315" y="1391"/>
                </a:lnTo>
                <a:lnTo>
                  <a:pt x="1356" y="1426"/>
                </a:lnTo>
                <a:lnTo>
                  <a:pt x="1401" y="1461"/>
                </a:lnTo>
                <a:lnTo>
                  <a:pt x="1449" y="1495"/>
                </a:lnTo>
                <a:lnTo>
                  <a:pt x="1500" y="1530"/>
                </a:lnTo>
                <a:lnTo>
                  <a:pt x="1554" y="1564"/>
                </a:lnTo>
                <a:lnTo>
                  <a:pt x="1610" y="1598"/>
                </a:lnTo>
                <a:lnTo>
                  <a:pt x="1668" y="1632"/>
                </a:lnTo>
                <a:lnTo>
                  <a:pt x="1727" y="1667"/>
                </a:lnTo>
                <a:lnTo>
                  <a:pt x="1789" y="1701"/>
                </a:lnTo>
                <a:lnTo>
                  <a:pt x="1913" y="1769"/>
                </a:lnTo>
                <a:lnTo>
                  <a:pt x="2039" y="1836"/>
                </a:lnTo>
                <a:lnTo>
                  <a:pt x="2164" y="1903"/>
                </a:lnTo>
                <a:lnTo>
                  <a:pt x="2285" y="1970"/>
                </a:lnTo>
                <a:lnTo>
                  <a:pt x="2344" y="2003"/>
                </a:lnTo>
                <a:lnTo>
                  <a:pt x="2400" y="2036"/>
                </a:lnTo>
                <a:lnTo>
                  <a:pt x="2454" y="2069"/>
                </a:lnTo>
                <a:lnTo>
                  <a:pt x="2504" y="2101"/>
                </a:lnTo>
                <a:lnTo>
                  <a:pt x="2553" y="2134"/>
                </a:lnTo>
                <a:lnTo>
                  <a:pt x="2598" y="2167"/>
                </a:lnTo>
                <a:lnTo>
                  <a:pt x="2640" y="2199"/>
                </a:lnTo>
                <a:lnTo>
                  <a:pt x="2677" y="2232"/>
                </a:lnTo>
                <a:lnTo>
                  <a:pt x="2695" y="2247"/>
                </a:lnTo>
                <a:lnTo>
                  <a:pt x="2711" y="2264"/>
                </a:lnTo>
                <a:lnTo>
                  <a:pt x="2725" y="2279"/>
                </a:lnTo>
                <a:lnTo>
                  <a:pt x="2740" y="2296"/>
                </a:lnTo>
                <a:lnTo>
                  <a:pt x="2752" y="2311"/>
                </a:lnTo>
                <a:lnTo>
                  <a:pt x="2763" y="2328"/>
                </a:lnTo>
                <a:lnTo>
                  <a:pt x="2774" y="2343"/>
                </a:lnTo>
                <a:lnTo>
                  <a:pt x="2781" y="2360"/>
                </a:lnTo>
                <a:lnTo>
                  <a:pt x="2775" y="2318"/>
                </a:lnTo>
                <a:lnTo>
                  <a:pt x="2767" y="2276"/>
                </a:lnTo>
                <a:lnTo>
                  <a:pt x="2759" y="2236"/>
                </a:lnTo>
                <a:lnTo>
                  <a:pt x="2750" y="2197"/>
                </a:lnTo>
                <a:lnTo>
                  <a:pt x="2740" y="2159"/>
                </a:lnTo>
                <a:lnTo>
                  <a:pt x="2729" y="2122"/>
                </a:lnTo>
                <a:lnTo>
                  <a:pt x="2718" y="2086"/>
                </a:lnTo>
                <a:lnTo>
                  <a:pt x="2706" y="2050"/>
                </a:lnTo>
                <a:lnTo>
                  <a:pt x="2692" y="2016"/>
                </a:lnTo>
                <a:lnTo>
                  <a:pt x="2678" y="1983"/>
                </a:lnTo>
                <a:lnTo>
                  <a:pt x="2664" y="1950"/>
                </a:lnTo>
                <a:lnTo>
                  <a:pt x="2648" y="1918"/>
                </a:lnTo>
                <a:lnTo>
                  <a:pt x="2633" y="1888"/>
                </a:lnTo>
                <a:lnTo>
                  <a:pt x="2616" y="1858"/>
                </a:lnTo>
                <a:lnTo>
                  <a:pt x="2599" y="1828"/>
                </a:lnTo>
                <a:lnTo>
                  <a:pt x="2581" y="1800"/>
                </a:lnTo>
                <a:lnTo>
                  <a:pt x="2563" y="1772"/>
                </a:lnTo>
                <a:lnTo>
                  <a:pt x="2544" y="1746"/>
                </a:lnTo>
                <a:lnTo>
                  <a:pt x="2524" y="1719"/>
                </a:lnTo>
                <a:lnTo>
                  <a:pt x="2504" y="1694"/>
                </a:lnTo>
                <a:lnTo>
                  <a:pt x="2483" y="1670"/>
                </a:lnTo>
                <a:lnTo>
                  <a:pt x="2461" y="1646"/>
                </a:lnTo>
                <a:lnTo>
                  <a:pt x="2440" y="1623"/>
                </a:lnTo>
                <a:lnTo>
                  <a:pt x="2417" y="1601"/>
                </a:lnTo>
                <a:lnTo>
                  <a:pt x="2395" y="1579"/>
                </a:lnTo>
                <a:lnTo>
                  <a:pt x="2372" y="1558"/>
                </a:lnTo>
                <a:lnTo>
                  <a:pt x="2348" y="1537"/>
                </a:lnTo>
                <a:lnTo>
                  <a:pt x="2324" y="1517"/>
                </a:lnTo>
                <a:lnTo>
                  <a:pt x="2300" y="1497"/>
                </a:lnTo>
                <a:lnTo>
                  <a:pt x="2274" y="1479"/>
                </a:lnTo>
                <a:lnTo>
                  <a:pt x="2249" y="1461"/>
                </a:lnTo>
                <a:lnTo>
                  <a:pt x="2224" y="1443"/>
                </a:lnTo>
                <a:lnTo>
                  <a:pt x="2171" y="1410"/>
                </a:lnTo>
                <a:lnTo>
                  <a:pt x="2117" y="1379"/>
                </a:lnTo>
                <a:lnTo>
                  <a:pt x="2062" y="1350"/>
                </a:lnTo>
                <a:lnTo>
                  <a:pt x="2006" y="1323"/>
                </a:lnTo>
                <a:lnTo>
                  <a:pt x="1949" y="1298"/>
                </a:lnTo>
                <a:lnTo>
                  <a:pt x="1891" y="1274"/>
                </a:lnTo>
                <a:lnTo>
                  <a:pt x="1833" y="1252"/>
                </a:lnTo>
                <a:lnTo>
                  <a:pt x="1774" y="1231"/>
                </a:lnTo>
                <a:lnTo>
                  <a:pt x="1714" y="1211"/>
                </a:lnTo>
                <a:lnTo>
                  <a:pt x="1654" y="1193"/>
                </a:lnTo>
                <a:lnTo>
                  <a:pt x="1594" y="1176"/>
                </a:lnTo>
                <a:lnTo>
                  <a:pt x="1534" y="1159"/>
                </a:lnTo>
                <a:lnTo>
                  <a:pt x="1474" y="1145"/>
                </a:lnTo>
                <a:lnTo>
                  <a:pt x="1414" y="1130"/>
                </a:lnTo>
                <a:lnTo>
                  <a:pt x="1296" y="1103"/>
                </a:lnTo>
                <a:lnTo>
                  <a:pt x="1346" y="1112"/>
                </a:lnTo>
                <a:lnTo>
                  <a:pt x="1393" y="1120"/>
                </a:lnTo>
                <a:lnTo>
                  <a:pt x="1440" y="1127"/>
                </a:lnTo>
                <a:lnTo>
                  <a:pt x="1487" y="1133"/>
                </a:lnTo>
                <a:lnTo>
                  <a:pt x="1532" y="1138"/>
                </a:lnTo>
                <a:lnTo>
                  <a:pt x="1575" y="1142"/>
                </a:lnTo>
                <a:lnTo>
                  <a:pt x="1617" y="1145"/>
                </a:lnTo>
                <a:lnTo>
                  <a:pt x="1659" y="1147"/>
                </a:lnTo>
                <a:lnTo>
                  <a:pt x="1699" y="1148"/>
                </a:lnTo>
                <a:lnTo>
                  <a:pt x="1738" y="1149"/>
                </a:lnTo>
                <a:lnTo>
                  <a:pt x="1777" y="1149"/>
                </a:lnTo>
                <a:lnTo>
                  <a:pt x="1814" y="1148"/>
                </a:lnTo>
                <a:lnTo>
                  <a:pt x="1851" y="1146"/>
                </a:lnTo>
                <a:lnTo>
                  <a:pt x="1887" y="1144"/>
                </a:lnTo>
                <a:lnTo>
                  <a:pt x="1921" y="1142"/>
                </a:lnTo>
                <a:lnTo>
                  <a:pt x="1955" y="1137"/>
                </a:lnTo>
                <a:lnTo>
                  <a:pt x="2021" y="1129"/>
                </a:lnTo>
                <a:lnTo>
                  <a:pt x="2083" y="1119"/>
                </a:lnTo>
                <a:lnTo>
                  <a:pt x="2142" y="1105"/>
                </a:lnTo>
                <a:lnTo>
                  <a:pt x="2199" y="1092"/>
                </a:lnTo>
                <a:lnTo>
                  <a:pt x="2253" y="1077"/>
                </a:lnTo>
                <a:lnTo>
                  <a:pt x="2306" y="1061"/>
                </a:lnTo>
                <a:lnTo>
                  <a:pt x="2357" y="1045"/>
                </a:lnTo>
                <a:lnTo>
                  <a:pt x="2405" y="1028"/>
                </a:lnTo>
                <a:lnTo>
                  <a:pt x="2498" y="997"/>
                </a:lnTo>
                <a:lnTo>
                  <a:pt x="2543" y="981"/>
                </a:lnTo>
                <a:lnTo>
                  <a:pt x="2586" y="967"/>
                </a:lnTo>
                <a:lnTo>
                  <a:pt x="2630" y="954"/>
                </a:lnTo>
                <a:lnTo>
                  <a:pt x="2671" y="943"/>
                </a:lnTo>
                <a:lnTo>
                  <a:pt x="2714" y="933"/>
                </a:lnTo>
                <a:lnTo>
                  <a:pt x="2757" y="925"/>
                </a:lnTo>
                <a:lnTo>
                  <a:pt x="2800" y="920"/>
                </a:lnTo>
                <a:lnTo>
                  <a:pt x="2821" y="917"/>
                </a:lnTo>
                <a:lnTo>
                  <a:pt x="2843" y="917"/>
                </a:lnTo>
                <a:lnTo>
                  <a:pt x="2865" y="916"/>
                </a:lnTo>
                <a:lnTo>
                  <a:pt x="2887" y="917"/>
                </a:lnTo>
                <a:lnTo>
                  <a:pt x="2909" y="918"/>
                </a:lnTo>
                <a:lnTo>
                  <a:pt x="2932" y="921"/>
                </a:lnTo>
                <a:lnTo>
                  <a:pt x="2955" y="924"/>
                </a:lnTo>
                <a:lnTo>
                  <a:pt x="2978" y="928"/>
                </a:lnTo>
                <a:lnTo>
                  <a:pt x="3002" y="933"/>
                </a:lnTo>
                <a:lnTo>
                  <a:pt x="3026" y="939"/>
                </a:lnTo>
                <a:lnTo>
                  <a:pt x="3050" y="946"/>
                </a:lnTo>
                <a:lnTo>
                  <a:pt x="3074" y="954"/>
                </a:lnTo>
                <a:lnTo>
                  <a:pt x="3099" y="964"/>
                </a:lnTo>
                <a:lnTo>
                  <a:pt x="3126" y="973"/>
                </a:lnTo>
                <a:lnTo>
                  <a:pt x="3107" y="955"/>
                </a:lnTo>
                <a:lnTo>
                  <a:pt x="3088" y="937"/>
                </a:lnTo>
                <a:lnTo>
                  <a:pt x="3069" y="920"/>
                </a:lnTo>
                <a:lnTo>
                  <a:pt x="3049" y="902"/>
                </a:lnTo>
                <a:lnTo>
                  <a:pt x="3028" y="885"/>
                </a:lnTo>
                <a:lnTo>
                  <a:pt x="3006" y="869"/>
                </a:lnTo>
                <a:lnTo>
                  <a:pt x="2984" y="854"/>
                </a:lnTo>
                <a:lnTo>
                  <a:pt x="2961" y="839"/>
                </a:lnTo>
                <a:lnTo>
                  <a:pt x="2938" y="824"/>
                </a:lnTo>
                <a:lnTo>
                  <a:pt x="2914" y="811"/>
                </a:lnTo>
                <a:lnTo>
                  <a:pt x="2889" y="797"/>
                </a:lnTo>
                <a:lnTo>
                  <a:pt x="2864" y="784"/>
                </a:lnTo>
                <a:lnTo>
                  <a:pt x="2839" y="772"/>
                </a:lnTo>
                <a:lnTo>
                  <a:pt x="2813" y="760"/>
                </a:lnTo>
                <a:lnTo>
                  <a:pt x="2786" y="749"/>
                </a:lnTo>
                <a:lnTo>
                  <a:pt x="2759" y="739"/>
                </a:lnTo>
                <a:lnTo>
                  <a:pt x="2732" y="729"/>
                </a:lnTo>
                <a:lnTo>
                  <a:pt x="2704" y="719"/>
                </a:lnTo>
                <a:lnTo>
                  <a:pt x="2676" y="711"/>
                </a:lnTo>
                <a:lnTo>
                  <a:pt x="2647" y="703"/>
                </a:lnTo>
                <a:lnTo>
                  <a:pt x="2588" y="687"/>
                </a:lnTo>
                <a:lnTo>
                  <a:pt x="2528" y="675"/>
                </a:lnTo>
                <a:lnTo>
                  <a:pt x="2467" y="665"/>
                </a:lnTo>
                <a:lnTo>
                  <a:pt x="2404" y="658"/>
                </a:lnTo>
                <a:lnTo>
                  <a:pt x="2341" y="652"/>
                </a:lnTo>
                <a:lnTo>
                  <a:pt x="2276" y="650"/>
                </a:lnTo>
                <a:lnTo>
                  <a:pt x="2212" y="650"/>
                </a:lnTo>
                <a:lnTo>
                  <a:pt x="2146" y="652"/>
                </a:lnTo>
                <a:lnTo>
                  <a:pt x="2078" y="657"/>
                </a:lnTo>
                <a:lnTo>
                  <a:pt x="2012" y="664"/>
                </a:lnTo>
                <a:lnTo>
                  <a:pt x="1945" y="674"/>
                </a:lnTo>
                <a:lnTo>
                  <a:pt x="1878" y="686"/>
                </a:lnTo>
                <a:lnTo>
                  <a:pt x="1811" y="702"/>
                </a:lnTo>
                <a:lnTo>
                  <a:pt x="1744" y="719"/>
                </a:lnTo>
                <a:lnTo>
                  <a:pt x="1710" y="729"/>
                </a:lnTo>
                <a:lnTo>
                  <a:pt x="1677" y="740"/>
                </a:lnTo>
                <a:lnTo>
                  <a:pt x="1644" y="751"/>
                </a:lnTo>
                <a:lnTo>
                  <a:pt x="1611" y="763"/>
                </a:lnTo>
                <a:lnTo>
                  <a:pt x="1578" y="777"/>
                </a:lnTo>
                <a:lnTo>
                  <a:pt x="1545" y="790"/>
                </a:lnTo>
                <a:lnTo>
                  <a:pt x="1512" y="804"/>
                </a:lnTo>
                <a:lnTo>
                  <a:pt x="1480" y="818"/>
                </a:lnTo>
                <a:lnTo>
                  <a:pt x="1447" y="834"/>
                </a:lnTo>
                <a:lnTo>
                  <a:pt x="1415" y="849"/>
                </a:lnTo>
                <a:lnTo>
                  <a:pt x="1383" y="867"/>
                </a:lnTo>
                <a:lnTo>
                  <a:pt x="1351" y="884"/>
                </a:lnTo>
                <a:lnTo>
                  <a:pt x="1320" y="902"/>
                </a:lnTo>
                <a:lnTo>
                  <a:pt x="1290" y="921"/>
                </a:lnTo>
                <a:lnTo>
                  <a:pt x="1259" y="940"/>
                </a:lnTo>
                <a:lnTo>
                  <a:pt x="1228" y="961"/>
                </a:lnTo>
                <a:lnTo>
                  <a:pt x="1264" y="926"/>
                </a:lnTo>
                <a:lnTo>
                  <a:pt x="1302" y="893"/>
                </a:lnTo>
                <a:lnTo>
                  <a:pt x="1340" y="862"/>
                </a:lnTo>
                <a:lnTo>
                  <a:pt x="1380" y="833"/>
                </a:lnTo>
                <a:lnTo>
                  <a:pt x="1422" y="804"/>
                </a:lnTo>
                <a:lnTo>
                  <a:pt x="1463" y="778"/>
                </a:lnTo>
                <a:lnTo>
                  <a:pt x="1507" y="752"/>
                </a:lnTo>
                <a:lnTo>
                  <a:pt x="1551" y="727"/>
                </a:lnTo>
                <a:lnTo>
                  <a:pt x="1595" y="704"/>
                </a:lnTo>
                <a:lnTo>
                  <a:pt x="1642" y="681"/>
                </a:lnTo>
                <a:lnTo>
                  <a:pt x="1733" y="636"/>
                </a:lnTo>
                <a:lnTo>
                  <a:pt x="1918" y="550"/>
                </a:lnTo>
                <a:lnTo>
                  <a:pt x="2008" y="506"/>
                </a:lnTo>
                <a:lnTo>
                  <a:pt x="2053" y="483"/>
                </a:lnTo>
                <a:lnTo>
                  <a:pt x="2097" y="460"/>
                </a:lnTo>
                <a:lnTo>
                  <a:pt x="2140" y="437"/>
                </a:lnTo>
                <a:lnTo>
                  <a:pt x="2182" y="411"/>
                </a:lnTo>
                <a:lnTo>
                  <a:pt x="2223" y="385"/>
                </a:lnTo>
                <a:lnTo>
                  <a:pt x="2262" y="358"/>
                </a:lnTo>
                <a:lnTo>
                  <a:pt x="2301" y="330"/>
                </a:lnTo>
                <a:lnTo>
                  <a:pt x="2337" y="300"/>
                </a:lnTo>
                <a:lnTo>
                  <a:pt x="2372" y="268"/>
                </a:lnTo>
                <a:lnTo>
                  <a:pt x="2406" y="235"/>
                </a:lnTo>
                <a:lnTo>
                  <a:pt x="2422" y="218"/>
                </a:lnTo>
                <a:lnTo>
                  <a:pt x="2438" y="200"/>
                </a:lnTo>
                <a:lnTo>
                  <a:pt x="2453" y="181"/>
                </a:lnTo>
                <a:lnTo>
                  <a:pt x="2468" y="163"/>
                </a:lnTo>
                <a:lnTo>
                  <a:pt x="2481" y="144"/>
                </a:lnTo>
                <a:lnTo>
                  <a:pt x="2495" y="124"/>
                </a:lnTo>
                <a:lnTo>
                  <a:pt x="2508" y="103"/>
                </a:lnTo>
                <a:lnTo>
                  <a:pt x="2521" y="82"/>
                </a:lnTo>
                <a:lnTo>
                  <a:pt x="2491" y="77"/>
                </a:lnTo>
                <a:lnTo>
                  <a:pt x="2461" y="74"/>
                </a:lnTo>
                <a:lnTo>
                  <a:pt x="2433" y="70"/>
                </a:lnTo>
                <a:lnTo>
                  <a:pt x="2403" y="68"/>
                </a:lnTo>
                <a:lnTo>
                  <a:pt x="2373" y="66"/>
                </a:lnTo>
                <a:lnTo>
                  <a:pt x="2345" y="66"/>
                </a:lnTo>
                <a:lnTo>
                  <a:pt x="2315" y="66"/>
                </a:lnTo>
                <a:lnTo>
                  <a:pt x="2286" y="67"/>
                </a:lnTo>
                <a:lnTo>
                  <a:pt x="2258" y="68"/>
                </a:lnTo>
                <a:lnTo>
                  <a:pt x="2229" y="70"/>
                </a:lnTo>
                <a:lnTo>
                  <a:pt x="2201" y="74"/>
                </a:lnTo>
                <a:lnTo>
                  <a:pt x="2172" y="78"/>
                </a:lnTo>
                <a:lnTo>
                  <a:pt x="2143" y="82"/>
                </a:lnTo>
                <a:lnTo>
                  <a:pt x="2115" y="88"/>
                </a:lnTo>
                <a:lnTo>
                  <a:pt x="2087" y="93"/>
                </a:lnTo>
                <a:lnTo>
                  <a:pt x="2059" y="101"/>
                </a:lnTo>
                <a:lnTo>
                  <a:pt x="2031" y="108"/>
                </a:lnTo>
                <a:lnTo>
                  <a:pt x="2004" y="116"/>
                </a:lnTo>
                <a:lnTo>
                  <a:pt x="1977" y="125"/>
                </a:lnTo>
                <a:lnTo>
                  <a:pt x="1950" y="134"/>
                </a:lnTo>
                <a:lnTo>
                  <a:pt x="1897" y="155"/>
                </a:lnTo>
                <a:lnTo>
                  <a:pt x="1844" y="177"/>
                </a:lnTo>
                <a:lnTo>
                  <a:pt x="1793" y="202"/>
                </a:lnTo>
                <a:lnTo>
                  <a:pt x="1743" y="230"/>
                </a:lnTo>
                <a:lnTo>
                  <a:pt x="1694" y="258"/>
                </a:lnTo>
                <a:lnTo>
                  <a:pt x="1647" y="289"/>
                </a:lnTo>
                <a:lnTo>
                  <a:pt x="1601" y="322"/>
                </a:lnTo>
                <a:lnTo>
                  <a:pt x="1557" y="357"/>
                </a:lnTo>
                <a:lnTo>
                  <a:pt x="1515" y="393"/>
                </a:lnTo>
                <a:lnTo>
                  <a:pt x="1473" y="430"/>
                </a:lnTo>
                <a:lnTo>
                  <a:pt x="1435" y="468"/>
                </a:lnTo>
                <a:lnTo>
                  <a:pt x="1397" y="509"/>
                </a:lnTo>
                <a:lnTo>
                  <a:pt x="1362" y="550"/>
                </a:lnTo>
                <a:lnTo>
                  <a:pt x="1329" y="592"/>
                </a:lnTo>
                <a:lnTo>
                  <a:pt x="1298" y="635"/>
                </a:lnTo>
                <a:lnTo>
                  <a:pt x="1270" y="679"/>
                </a:lnTo>
                <a:lnTo>
                  <a:pt x="1243" y="723"/>
                </a:lnTo>
                <a:lnTo>
                  <a:pt x="1220" y="767"/>
                </a:lnTo>
                <a:lnTo>
                  <a:pt x="1199" y="813"/>
                </a:lnTo>
                <a:lnTo>
                  <a:pt x="1181" y="858"/>
                </a:lnTo>
                <a:lnTo>
                  <a:pt x="1164" y="903"/>
                </a:lnTo>
                <a:lnTo>
                  <a:pt x="1158" y="926"/>
                </a:lnTo>
                <a:lnTo>
                  <a:pt x="1151" y="949"/>
                </a:lnTo>
                <a:lnTo>
                  <a:pt x="1154" y="920"/>
                </a:lnTo>
                <a:lnTo>
                  <a:pt x="1155" y="890"/>
                </a:lnTo>
                <a:lnTo>
                  <a:pt x="1156" y="858"/>
                </a:lnTo>
                <a:lnTo>
                  <a:pt x="1158" y="826"/>
                </a:lnTo>
                <a:lnTo>
                  <a:pt x="1156" y="761"/>
                </a:lnTo>
                <a:lnTo>
                  <a:pt x="1153" y="694"/>
                </a:lnTo>
                <a:lnTo>
                  <a:pt x="1147" y="558"/>
                </a:lnTo>
                <a:lnTo>
                  <a:pt x="1145" y="489"/>
                </a:lnTo>
                <a:lnTo>
                  <a:pt x="1145" y="455"/>
                </a:lnTo>
                <a:lnTo>
                  <a:pt x="1145" y="421"/>
                </a:lnTo>
                <a:lnTo>
                  <a:pt x="1147" y="388"/>
                </a:lnTo>
                <a:lnTo>
                  <a:pt x="1149" y="356"/>
                </a:lnTo>
                <a:lnTo>
                  <a:pt x="1152" y="323"/>
                </a:lnTo>
                <a:lnTo>
                  <a:pt x="1156" y="292"/>
                </a:lnTo>
                <a:lnTo>
                  <a:pt x="1162" y="262"/>
                </a:lnTo>
                <a:lnTo>
                  <a:pt x="1169" y="232"/>
                </a:lnTo>
                <a:lnTo>
                  <a:pt x="1176" y="203"/>
                </a:lnTo>
                <a:lnTo>
                  <a:pt x="1186" y="176"/>
                </a:lnTo>
                <a:lnTo>
                  <a:pt x="1197" y="148"/>
                </a:lnTo>
                <a:lnTo>
                  <a:pt x="1211" y="123"/>
                </a:lnTo>
                <a:lnTo>
                  <a:pt x="1226" y="99"/>
                </a:lnTo>
                <a:lnTo>
                  <a:pt x="1243" y="76"/>
                </a:lnTo>
                <a:lnTo>
                  <a:pt x="1253" y="65"/>
                </a:lnTo>
                <a:lnTo>
                  <a:pt x="1263" y="55"/>
                </a:lnTo>
                <a:lnTo>
                  <a:pt x="1273" y="45"/>
                </a:lnTo>
                <a:lnTo>
                  <a:pt x="1284" y="35"/>
                </a:lnTo>
                <a:lnTo>
                  <a:pt x="1296" y="25"/>
                </a:lnTo>
                <a:lnTo>
                  <a:pt x="1308" y="16"/>
                </a:lnTo>
                <a:lnTo>
                  <a:pt x="1321" y="8"/>
                </a:lnTo>
                <a:lnTo>
                  <a:pt x="1335" y="0"/>
                </a:lnTo>
                <a:lnTo>
                  <a:pt x="1314" y="1"/>
                </a:lnTo>
                <a:lnTo>
                  <a:pt x="1292" y="3"/>
                </a:lnTo>
                <a:lnTo>
                  <a:pt x="1271" y="6"/>
                </a:lnTo>
                <a:lnTo>
                  <a:pt x="1251" y="10"/>
                </a:lnTo>
                <a:lnTo>
                  <a:pt x="1231" y="15"/>
                </a:lnTo>
                <a:lnTo>
                  <a:pt x="1211" y="21"/>
                </a:lnTo>
                <a:lnTo>
                  <a:pt x="1192" y="27"/>
                </a:lnTo>
                <a:lnTo>
                  <a:pt x="1173" y="34"/>
                </a:lnTo>
                <a:lnTo>
                  <a:pt x="1155" y="42"/>
                </a:lnTo>
                <a:lnTo>
                  <a:pt x="1137" y="50"/>
                </a:lnTo>
                <a:lnTo>
                  <a:pt x="1119" y="60"/>
                </a:lnTo>
                <a:lnTo>
                  <a:pt x="1103" y="70"/>
                </a:lnTo>
                <a:lnTo>
                  <a:pt x="1086" y="81"/>
                </a:lnTo>
                <a:lnTo>
                  <a:pt x="1070" y="92"/>
                </a:lnTo>
                <a:lnTo>
                  <a:pt x="1054" y="105"/>
                </a:lnTo>
                <a:lnTo>
                  <a:pt x="1039" y="118"/>
                </a:lnTo>
                <a:lnTo>
                  <a:pt x="1023" y="131"/>
                </a:lnTo>
                <a:lnTo>
                  <a:pt x="1009" y="145"/>
                </a:lnTo>
                <a:lnTo>
                  <a:pt x="995" y="159"/>
                </a:lnTo>
                <a:lnTo>
                  <a:pt x="982" y="174"/>
                </a:lnTo>
                <a:lnTo>
                  <a:pt x="968" y="189"/>
                </a:lnTo>
                <a:lnTo>
                  <a:pt x="956" y="206"/>
                </a:lnTo>
                <a:lnTo>
                  <a:pt x="932" y="239"/>
                </a:lnTo>
                <a:lnTo>
                  <a:pt x="910" y="273"/>
                </a:lnTo>
                <a:lnTo>
                  <a:pt x="890" y="309"/>
                </a:lnTo>
                <a:lnTo>
                  <a:pt x="873" y="346"/>
                </a:lnTo>
                <a:lnTo>
                  <a:pt x="857" y="385"/>
                </a:lnTo>
                <a:lnTo>
                  <a:pt x="843" y="424"/>
                </a:lnTo>
                <a:lnTo>
                  <a:pt x="832" y="464"/>
                </a:lnTo>
                <a:lnTo>
                  <a:pt x="822" y="505"/>
                </a:lnTo>
                <a:lnTo>
                  <a:pt x="814" y="545"/>
                </a:lnTo>
                <a:lnTo>
                  <a:pt x="809" y="586"/>
                </a:lnTo>
                <a:lnTo>
                  <a:pt x="805" y="627"/>
                </a:lnTo>
                <a:lnTo>
                  <a:pt x="805" y="666"/>
                </a:lnTo>
                <a:lnTo>
                  <a:pt x="807" y="707"/>
                </a:lnTo>
                <a:lnTo>
                  <a:pt x="810" y="746"/>
                </a:lnTo>
                <a:lnTo>
                  <a:pt x="816" y="784"/>
                </a:lnTo>
                <a:lnTo>
                  <a:pt x="824" y="822"/>
                </a:lnTo>
                <a:lnTo>
                  <a:pt x="830" y="840"/>
                </a:lnTo>
                <a:lnTo>
                  <a:pt x="835" y="858"/>
                </a:lnTo>
                <a:lnTo>
                  <a:pt x="842" y="876"/>
                </a:lnTo>
                <a:lnTo>
                  <a:pt x="848" y="893"/>
                </a:lnTo>
                <a:lnTo>
                  <a:pt x="856" y="911"/>
                </a:lnTo>
                <a:lnTo>
                  <a:pt x="864" y="927"/>
                </a:lnTo>
                <a:lnTo>
                  <a:pt x="873" y="943"/>
                </a:lnTo>
                <a:lnTo>
                  <a:pt x="882" y="958"/>
                </a:lnTo>
                <a:lnTo>
                  <a:pt x="892" y="973"/>
                </a:lnTo>
                <a:lnTo>
                  <a:pt x="902" y="988"/>
                </a:lnTo>
                <a:lnTo>
                  <a:pt x="881" y="979"/>
                </a:lnTo>
                <a:lnTo>
                  <a:pt x="862" y="970"/>
                </a:lnTo>
                <a:lnTo>
                  <a:pt x="841" y="962"/>
                </a:lnTo>
                <a:lnTo>
                  <a:pt x="820" y="957"/>
                </a:lnTo>
                <a:lnTo>
                  <a:pt x="800" y="951"/>
                </a:lnTo>
                <a:lnTo>
                  <a:pt x="779" y="947"/>
                </a:lnTo>
                <a:lnTo>
                  <a:pt x="759" y="943"/>
                </a:lnTo>
                <a:lnTo>
                  <a:pt x="739" y="940"/>
                </a:lnTo>
                <a:lnTo>
                  <a:pt x="720" y="938"/>
                </a:lnTo>
                <a:lnTo>
                  <a:pt x="700" y="938"/>
                </a:lnTo>
                <a:lnTo>
                  <a:pt x="680" y="937"/>
                </a:lnTo>
                <a:lnTo>
                  <a:pt x="660" y="938"/>
                </a:lnTo>
                <a:lnTo>
                  <a:pt x="640" y="940"/>
                </a:lnTo>
                <a:lnTo>
                  <a:pt x="622" y="943"/>
                </a:lnTo>
                <a:lnTo>
                  <a:pt x="603" y="946"/>
                </a:lnTo>
                <a:lnTo>
                  <a:pt x="584" y="949"/>
                </a:lnTo>
                <a:lnTo>
                  <a:pt x="566" y="954"/>
                </a:lnTo>
                <a:lnTo>
                  <a:pt x="547" y="959"/>
                </a:lnTo>
                <a:lnTo>
                  <a:pt x="528" y="966"/>
                </a:lnTo>
                <a:lnTo>
                  <a:pt x="511" y="972"/>
                </a:lnTo>
                <a:lnTo>
                  <a:pt x="493" y="979"/>
                </a:lnTo>
                <a:lnTo>
                  <a:pt x="475" y="988"/>
                </a:lnTo>
                <a:lnTo>
                  <a:pt x="440" y="1005"/>
                </a:lnTo>
                <a:lnTo>
                  <a:pt x="407" y="1025"/>
                </a:lnTo>
                <a:lnTo>
                  <a:pt x="375" y="1047"/>
                </a:lnTo>
                <a:lnTo>
                  <a:pt x="343" y="1071"/>
                </a:lnTo>
                <a:lnTo>
                  <a:pt x="314" y="1098"/>
                </a:lnTo>
                <a:lnTo>
                  <a:pt x="285" y="1125"/>
                </a:lnTo>
                <a:lnTo>
                  <a:pt x="259" y="1154"/>
                </a:lnTo>
                <a:lnTo>
                  <a:pt x="232" y="1185"/>
                </a:lnTo>
                <a:lnTo>
                  <a:pt x="208" y="1215"/>
                </a:lnTo>
                <a:lnTo>
                  <a:pt x="186" y="1248"/>
                </a:lnTo>
                <a:lnTo>
                  <a:pt x="164" y="1281"/>
                </a:lnTo>
                <a:lnTo>
                  <a:pt x="145" y="1317"/>
                </a:lnTo>
                <a:lnTo>
                  <a:pt x="128" y="1351"/>
                </a:lnTo>
                <a:lnTo>
                  <a:pt x="112" y="1386"/>
                </a:lnTo>
                <a:lnTo>
                  <a:pt x="98" y="1421"/>
                </a:lnTo>
                <a:lnTo>
                  <a:pt x="86" y="1456"/>
                </a:lnTo>
                <a:lnTo>
                  <a:pt x="76" y="1492"/>
                </a:lnTo>
                <a:lnTo>
                  <a:pt x="68" y="1527"/>
                </a:lnTo>
                <a:lnTo>
                  <a:pt x="63" y="1562"/>
                </a:lnTo>
                <a:lnTo>
                  <a:pt x="60" y="1596"/>
                </a:lnTo>
                <a:lnTo>
                  <a:pt x="60" y="1629"/>
                </a:lnTo>
                <a:lnTo>
                  <a:pt x="77" y="1607"/>
                </a:lnTo>
                <a:lnTo>
                  <a:pt x="96" y="1586"/>
                </a:lnTo>
                <a:lnTo>
                  <a:pt x="115" y="1565"/>
                </a:lnTo>
                <a:lnTo>
                  <a:pt x="134" y="1544"/>
                </a:lnTo>
                <a:lnTo>
                  <a:pt x="155" y="1525"/>
                </a:lnTo>
                <a:lnTo>
                  <a:pt x="176" y="1505"/>
                </a:lnTo>
                <a:lnTo>
                  <a:pt x="198" y="1486"/>
                </a:lnTo>
                <a:lnTo>
                  <a:pt x="220" y="1467"/>
                </a:lnTo>
                <a:lnTo>
                  <a:pt x="265" y="1431"/>
                </a:lnTo>
                <a:lnTo>
                  <a:pt x="313" y="1397"/>
                </a:lnTo>
                <a:lnTo>
                  <a:pt x="362" y="1364"/>
                </a:lnTo>
                <a:lnTo>
                  <a:pt x="413" y="1333"/>
                </a:lnTo>
                <a:lnTo>
                  <a:pt x="464" y="1305"/>
                </a:lnTo>
                <a:lnTo>
                  <a:pt x="517" y="1277"/>
                </a:lnTo>
                <a:lnTo>
                  <a:pt x="571" y="1251"/>
                </a:lnTo>
                <a:lnTo>
                  <a:pt x="625" y="1226"/>
                </a:lnTo>
                <a:lnTo>
                  <a:pt x="680" y="1204"/>
                </a:lnTo>
                <a:lnTo>
                  <a:pt x="735" y="1184"/>
                </a:lnTo>
                <a:lnTo>
                  <a:pt x="790" y="1165"/>
                </a:lnTo>
                <a:lnTo>
                  <a:pt x="845" y="1147"/>
                </a:lnTo>
                <a:lnTo>
                  <a:pt x="820" y="1162"/>
                </a:lnTo>
                <a:lnTo>
                  <a:pt x="793" y="1177"/>
                </a:lnTo>
                <a:lnTo>
                  <a:pt x="768" y="1192"/>
                </a:lnTo>
                <a:lnTo>
                  <a:pt x="743" y="1209"/>
                </a:lnTo>
                <a:lnTo>
                  <a:pt x="717" y="1226"/>
                </a:lnTo>
                <a:lnTo>
                  <a:pt x="693" y="1244"/>
                </a:lnTo>
                <a:lnTo>
                  <a:pt x="645" y="1280"/>
                </a:lnTo>
                <a:lnTo>
                  <a:pt x="598" y="1320"/>
                </a:lnTo>
                <a:lnTo>
                  <a:pt x="552" y="1361"/>
                </a:lnTo>
                <a:lnTo>
                  <a:pt x="508" y="1405"/>
                </a:lnTo>
                <a:lnTo>
                  <a:pt x="465" y="1451"/>
                </a:lnTo>
                <a:lnTo>
                  <a:pt x="425" y="1498"/>
                </a:lnTo>
                <a:lnTo>
                  <a:pt x="384" y="1548"/>
                </a:lnTo>
                <a:lnTo>
                  <a:pt x="347" y="1599"/>
                </a:lnTo>
                <a:lnTo>
                  <a:pt x="310" y="1653"/>
                </a:lnTo>
                <a:lnTo>
                  <a:pt x="275" y="1708"/>
                </a:lnTo>
                <a:lnTo>
                  <a:pt x="243" y="1766"/>
                </a:lnTo>
                <a:lnTo>
                  <a:pt x="211" y="1824"/>
                </a:lnTo>
                <a:lnTo>
                  <a:pt x="183" y="1884"/>
                </a:lnTo>
                <a:lnTo>
                  <a:pt x="155" y="1947"/>
                </a:lnTo>
                <a:lnTo>
                  <a:pt x="130" y="2010"/>
                </a:lnTo>
                <a:lnTo>
                  <a:pt x="107" y="2075"/>
                </a:lnTo>
                <a:lnTo>
                  <a:pt x="86" y="2142"/>
                </a:lnTo>
                <a:lnTo>
                  <a:pt x="67" y="2209"/>
                </a:lnTo>
                <a:lnTo>
                  <a:pt x="51" y="2278"/>
                </a:lnTo>
                <a:lnTo>
                  <a:pt x="36" y="2348"/>
                </a:lnTo>
                <a:lnTo>
                  <a:pt x="24" y="2419"/>
                </a:lnTo>
                <a:lnTo>
                  <a:pt x="14" y="2492"/>
                </a:lnTo>
                <a:lnTo>
                  <a:pt x="7" y="2565"/>
                </a:lnTo>
                <a:lnTo>
                  <a:pt x="2" y="2639"/>
                </a:lnTo>
                <a:lnTo>
                  <a:pt x="0" y="2715"/>
                </a:lnTo>
                <a:lnTo>
                  <a:pt x="0" y="2791"/>
                </a:lnTo>
                <a:lnTo>
                  <a:pt x="2" y="2867"/>
                </a:lnTo>
                <a:lnTo>
                  <a:pt x="6" y="2906"/>
                </a:lnTo>
                <a:lnTo>
                  <a:pt x="8" y="2945"/>
                </a:lnTo>
                <a:lnTo>
                  <a:pt x="12" y="2983"/>
                </a:lnTo>
                <a:lnTo>
                  <a:pt x="17" y="3023"/>
                </a:lnTo>
                <a:lnTo>
                  <a:pt x="18" y="3000"/>
                </a:lnTo>
                <a:lnTo>
                  <a:pt x="20" y="2977"/>
                </a:lnTo>
                <a:lnTo>
                  <a:pt x="23" y="2954"/>
                </a:lnTo>
                <a:lnTo>
                  <a:pt x="27" y="2931"/>
                </a:lnTo>
                <a:lnTo>
                  <a:pt x="31" y="2909"/>
                </a:lnTo>
                <a:lnTo>
                  <a:pt x="35" y="2885"/>
                </a:lnTo>
                <a:lnTo>
                  <a:pt x="47" y="2840"/>
                </a:lnTo>
                <a:lnTo>
                  <a:pt x="62" y="2795"/>
                </a:lnTo>
                <a:lnTo>
                  <a:pt x="79" y="2750"/>
                </a:lnTo>
                <a:lnTo>
                  <a:pt x="98" y="2705"/>
                </a:lnTo>
                <a:lnTo>
                  <a:pt x="119" y="2661"/>
                </a:lnTo>
                <a:lnTo>
                  <a:pt x="143" y="2616"/>
                </a:lnTo>
                <a:lnTo>
                  <a:pt x="168" y="2571"/>
                </a:lnTo>
                <a:lnTo>
                  <a:pt x="195" y="2526"/>
                </a:lnTo>
                <a:lnTo>
                  <a:pt x="223" y="2480"/>
                </a:lnTo>
                <a:lnTo>
                  <a:pt x="253" y="2433"/>
                </a:lnTo>
                <a:lnTo>
                  <a:pt x="285" y="2386"/>
                </a:lnTo>
                <a:lnTo>
                  <a:pt x="351" y="2291"/>
                </a:lnTo>
                <a:lnTo>
                  <a:pt x="493" y="2090"/>
                </a:lnTo>
                <a:lnTo>
                  <a:pt x="567" y="1982"/>
                </a:lnTo>
                <a:lnTo>
                  <a:pt x="603" y="1927"/>
                </a:lnTo>
                <a:lnTo>
                  <a:pt x="640" y="1870"/>
                </a:lnTo>
                <a:lnTo>
                  <a:pt x="677" y="1812"/>
                </a:lnTo>
                <a:lnTo>
                  <a:pt x="713" y="1752"/>
                </a:lnTo>
                <a:lnTo>
                  <a:pt x="749" y="1691"/>
                </a:lnTo>
                <a:lnTo>
                  <a:pt x="785" y="1627"/>
                </a:lnTo>
                <a:lnTo>
                  <a:pt x="819" y="1562"/>
                </a:lnTo>
                <a:lnTo>
                  <a:pt x="852" y="1495"/>
                </a:lnTo>
                <a:lnTo>
                  <a:pt x="885" y="1426"/>
                </a:lnTo>
                <a:lnTo>
                  <a:pt x="915" y="1355"/>
                </a:lnTo>
                <a:lnTo>
                  <a:pt x="898" y="1413"/>
                </a:lnTo>
                <a:lnTo>
                  <a:pt x="882" y="1474"/>
                </a:lnTo>
                <a:lnTo>
                  <a:pt x="868" y="1538"/>
                </a:lnTo>
                <a:lnTo>
                  <a:pt x="855" y="1604"/>
                </a:lnTo>
                <a:lnTo>
                  <a:pt x="845" y="1671"/>
                </a:lnTo>
                <a:lnTo>
                  <a:pt x="836" y="1741"/>
                </a:lnTo>
                <a:lnTo>
                  <a:pt x="831" y="1812"/>
                </a:lnTo>
                <a:lnTo>
                  <a:pt x="826" y="1884"/>
                </a:lnTo>
                <a:lnTo>
                  <a:pt x="825" y="1959"/>
                </a:lnTo>
                <a:lnTo>
                  <a:pt x="825" y="2033"/>
                </a:lnTo>
                <a:lnTo>
                  <a:pt x="829" y="2109"/>
                </a:lnTo>
                <a:lnTo>
                  <a:pt x="835" y="2185"/>
                </a:lnTo>
                <a:lnTo>
                  <a:pt x="838" y="2223"/>
                </a:lnTo>
                <a:lnTo>
                  <a:pt x="844" y="2261"/>
                </a:lnTo>
                <a:lnTo>
                  <a:pt x="848" y="2299"/>
                </a:lnTo>
                <a:lnTo>
                  <a:pt x="855" y="2336"/>
                </a:lnTo>
                <a:lnTo>
                  <a:pt x="862" y="2375"/>
                </a:lnTo>
                <a:lnTo>
                  <a:pt x="869" y="2414"/>
                </a:lnTo>
                <a:lnTo>
                  <a:pt x="877" y="2451"/>
                </a:lnTo>
                <a:lnTo>
                  <a:pt x="887" y="2488"/>
                </a:lnTo>
                <a:lnTo>
                  <a:pt x="897" y="2526"/>
                </a:lnTo>
                <a:lnTo>
                  <a:pt x="907" y="2563"/>
                </a:lnTo>
                <a:lnTo>
                  <a:pt x="918" y="2601"/>
                </a:lnTo>
                <a:lnTo>
                  <a:pt x="931" y="2637"/>
                </a:lnTo>
                <a:lnTo>
                  <a:pt x="943" y="2674"/>
                </a:lnTo>
                <a:lnTo>
                  <a:pt x="957" y="2711"/>
                </a:lnTo>
                <a:lnTo>
                  <a:pt x="972" y="2746"/>
                </a:lnTo>
                <a:lnTo>
                  <a:pt x="987" y="2782"/>
                </a:lnTo>
                <a:lnTo>
                  <a:pt x="1004" y="2816"/>
                </a:lnTo>
                <a:lnTo>
                  <a:pt x="1021" y="2851"/>
                </a:lnTo>
                <a:lnTo>
                  <a:pt x="1039" y="2885"/>
                </a:lnTo>
                <a:lnTo>
                  <a:pt x="1057" y="2920"/>
                </a:lnTo>
                <a:lnTo>
                  <a:pt x="1077" y="2953"/>
                </a:lnTo>
                <a:lnTo>
                  <a:pt x="1098" y="2986"/>
                </a:lnTo>
                <a:lnTo>
                  <a:pt x="1120" y="3017"/>
                </a:lnTo>
                <a:lnTo>
                  <a:pt x="1142" y="3049"/>
                </a:lnTo>
                <a:lnTo>
                  <a:pt x="1166" y="3080"/>
                </a:lnTo>
                <a:lnTo>
                  <a:pt x="1191" y="3111"/>
                </a:lnTo>
                <a:lnTo>
                  <a:pt x="1216" y="3141"/>
                </a:lnTo>
                <a:lnTo>
                  <a:pt x="1242" y="3169"/>
                </a:lnTo>
                <a:lnTo>
                  <a:pt x="1270" y="3198"/>
                </a:lnTo>
                <a:lnTo>
                  <a:pt x="1298" y="3224"/>
                </a:lnTo>
                <a:lnTo>
                  <a:pt x="1328" y="3252"/>
                </a:lnTo>
                <a:lnTo>
                  <a:pt x="1359" y="3277"/>
                </a:lnTo>
                <a:lnTo>
                  <a:pt x="1390" y="3302"/>
                </a:lnTo>
                <a:lnTo>
                  <a:pt x="1423" y="3327"/>
                </a:lnTo>
                <a:lnTo>
                  <a:pt x="1456" y="3350"/>
                </a:lnTo>
                <a:lnTo>
                  <a:pt x="1491" y="3372"/>
                </a:lnTo>
                <a:lnTo>
                  <a:pt x="1526" y="3393"/>
                </a:lnTo>
                <a:lnTo>
                  <a:pt x="1564" y="3414"/>
                </a:lnTo>
                <a:lnTo>
                  <a:pt x="1602" y="3432"/>
                </a:lnTo>
                <a:lnTo>
                  <a:pt x="1641" y="3451"/>
                </a:lnTo>
                <a:close/>
                <a:moveTo>
                  <a:pt x="5041" y="2621"/>
                </a:moveTo>
                <a:lnTo>
                  <a:pt x="5041" y="2621"/>
                </a:lnTo>
                <a:lnTo>
                  <a:pt x="5041" y="2592"/>
                </a:lnTo>
                <a:lnTo>
                  <a:pt x="5040" y="2563"/>
                </a:lnTo>
                <a:lnTo>
                  <a:pt x="5039" y="2533"/>
                </a:lnTo>
                <a:lnTo>
                  <a:pt x="5037" y="2505"/>
                </a:lnTo>
                <a:lnTo>
                  <a:pt x="5034" y="2477"/>
                </a:lnTo>
                <a:lnTo>
                  <a:pt x="5030" y="2450"/>
                </a:lnTo>
                <a:lnTo>
                  <a:pt x="5026" y="2422"/>
                </a:lnTo>
                <a:lnTo>
                  <a:pt x="5020" y="2396"/>
                </a:lnTo>
                <a:lnTo>
                  <a:pt x="5014" y="2370"/>
                </a:lnTo>
                <a:lnTo>
                  <a:pt x="5007" y="2343"/>
                </a:lnTo>
                <a:lnTo>
                  <a:pt x="5001" y="2318"/>
                </a:lnTo>
                <a:lnTo>
                  <a:pt x="4993" y="2292"/>
                </a:lnTo>
                <a:lnTo>
                  <a:pt x="4984" y="2267"/>
                </a:lnTo>
                <a:lnTo>
                  <a:pt x="4975" y="2243"/>
                </a:lnTo>
                <a:lnTo>
                  <a:pt x="4965" y="2219"/>
                </a:lnTo>
                <a:lnTo>
                  <a:pt x="4954" y="2196"/>
                </a:lnTo>
                <a:lnTo>
                  <a:pt x="4943" y="2173"/>
                </a:lnTo>
                <a:lnTo>
                  <a:pt x="4932" y="2149"/>
                </a:lnTo>
                <a:lnTo>
                  <a:pt x="4920" y="2127"/>
                </a:lnTo>
                <a:lnTo>
                  <a:pt x="4907" y="2105"/>
                </a:lnTo>
                <a:lnTo>
                  <a:pt x="4894" y="2085"/>
                </a:lnTo>
                <a:lnTo>
                  <a:pt x="4880" y="2064"/>
                </a:lnTo>
                <a:lnTo>
                  <a:pt x="4865" y="2043"/>
                </a:lnTo>
                <a:lnTo>
                  <a:pt x="4851" y="2023"/>
                </a:lnTo>
                <a:lnTo>
                  <a:pt x="4819" y="1983"/>
                </a:lnTo>
                <a:lnTo>
                  <a:pt x="4786" y="1946"/>
                </a:lnTo>
                <a:lnTo>
                  <a:pt x="4751" y="1910"/>
                </a:lnTo>
                <a:lnTo>
                  <a:pt x="4713" y="1876"/>
                </a:lnTo>
                <a:lnTo>
                  <a:pt x="4675" y="1844"/>
                </a:lnTo>
                <a:lnTo>
                  <a:pt x="4634" y="1813"/>
                </a:lnTo>
                <a:lnTo>
                  <a:pt x="4592" y="1783"/>
                </a:lnTo>
                <a:lnTo>
                  <a:pt x="4550" y="1756"/>
                </a:lnTo>
                <a:lnTo>
                  <a:pt x="4504" y="1730"/>
                </a:lnTo>
                <a:lnTo>
                  <a:pt x="4458" y="1706"/>
                </a:lnTo>
                <a:lnTo>
                  <a:pt x="4411" y="1683"/>
                </a:lnTo>
                <a:lnTo>
                  <a:pt x="4363" y="1662"/>
                </a:lnTo>
                <a:lnTo>
                  <a:pt x="4314" y="1643"/>
                </a:lnTo>
                <a:lnTo>
                  <a:pt x="4263" y="1626"/>
                </a:lnTo>
                <a:lnTo>
                  <a:pt x="4213" y="1609"/>
                </a:lnTo>
                <a:lnTo>
                  <a:pt x="4161" y="1595"/>
                </a:lnTo>
                <a:lnTo>
                  <a:pt x="4108" y="1583"/>
                </a:lnTo>
                <a:lnTo>
                  <a:pt x="4056" y="1571"/>
                </a:lnTo>
                <a:lnTo>
                  <a:pt x="4002" y="1562"/>
                </a:lnTo>
                <a:lnTo>
                  <a:pt x="3948" y="1554"/>
                </a:lnTo>
                <a:lnTo>
                  <a:pt x="4003" y="1555"/>
                </a:lnTo>
                <a:lnTo>
                  <a:pt x="4060" y="1555"/>
                </a:lnTo>
                <a:lnTo>
                  <a:pt x="4179" y="1554"/>
                </a:lnTo>
                <a:lnTo>
                  <a:pt x="4239" y="1554"/>
                </a:lnTo>
                <a:lnTo>
                  <a:pt x="4300" y="1555"/>
                </a:lnTo>
                <a:lnTo>
                  <a:pt x="4360" y="1558"/>
                </a:lnTo>
                <a:lnTo>
                  <a:pt x="4420" y="1562"/>
                </a:lnTo>
                <a:lnTo>
                  <a:pt x="4449" y="1565"/>
                </a:lnTo>
                <a:lnTo>
                  <a:pt x="4478" y="1570"/>
                </a:lnTo>
                <a:lnTo>
                  <a:pt x="4507" y="1574"/>
                </a:lnTo>
                <a:lnTo>
                  <a:pt x="4534" y="1580"/>
                </a:lnTo>
                <a:lnTo>
                  <a:pt x="4562" y="1586"/>
                </a:lnTo>
                <a:lnTo>
                  <a:pt x="4589" y="1594"/>
                </a:lnTo>
                <a:lnTo>
                  <a:pt x="4614" y="1603"/>
                </a:lnTo>
                <a:lnTo>
                  <a:pt x="4640" y="1613"/>
                </a:lnTo>
                <a:lnTo>
                  <a:pt x="4664" y="1624"/>
                </a:lnTo>
                <a:lnTo>
                  <a:pt x="4688" y="1637"/>
                </a:lnTo>
                <a:lnTo>
                  <a:pt x="4710" y="1650"/>
                </a:lnTo>
                <a:lnTo>
                  <a:pt x="4732" y="1665"/>
                </a:lnTo>
                <a:lnTo>
                  <a:pt x="4753" y="1682"/>
                </a:lnTo>
                <a:lnTo>
                  <a:pt x="4772" y="1700"/>
                </a:lnTo>
                <a:lnTo>
                  <a:pt x="4791" y="1719"/>
                </a:lnTo>
                <a:lnTo>
                  <a:pt x="4807" y="1741"/>
                </a:lnTo>
                <a:lnTo>
                  <a:pt x="4796" y="1703"/>
                </a:lnTo>
                <a:lnTo>
                  <a:pt x="4783" y="1667"/>
                </a:lnTo>
                <a:lnTo>
                  <a:pt x="4767" y="1630"/>
                </a:lnTo>
                <a:lnTo>
                  <a:pt x="4751" y="1595"/>
                </a:lnTo>
                <a:lnTo>
                  <a:pt x="4732" y="1560"/>
                </a:lnTo>
                <a:lnTo>
                  <a:pt x="4712" y="1527"/>
                </a:lnTo>
                <a:lnTo>
                  <a:pt x="4690" y="1495"/>
                </a:lnTo>
                <a:lnTo>
                  <a:pt x="4666" y="1464"/>
                </a:lnTo>
                <a:lnTo>
                  <a:pt x="4641" y="1434"/>
                </a:lnTo>
                <a:lnTo>
                  <a:pt x="4614" y="1407"/>
                </a:lnTo>
                <a:lnTo>
                  <a:pt x="4587" y="1380"/>
                </a:lnTo>
                <a:lnTo>
                  <a:pt x="4557" y="1356"/>
                </a:lnTo>
                <a:lnTo>
                  <a:pt x="4528" y="1333"/>
                </a:lnTo>
                <a:lnTo>
                  <a:pt x="4496" y="1312"/>
                </a:lnTo>
                <a:lnTo>
                  <a:pt x="4463" y="1294"/>
                </a:lnTo>
                <a:lnTo>
                  <a:pt x="4429" y="1278"/>
                </a:lnTo>
                <a:lnTo>
                  <a:pt x="4394" y="1264"/>
                </a:lnTo>
                <a:lnTo>
                  <a:pt x="4376" y="1257"/>
                </a:lnTo>
                <a:lnTo>
                  <a:pt x="4358" y="1252"/>
                </a:lnTo>
                <a:lnTo>
                  <a:pt x="4341" y="1247"/>
                </a:lnTo>
                <a:lnTo>
                  <a:pt x="4322" y="1243"/>
                </a:lnTo>
                <a:lnTo>
                  <a:pt x="4303" y="1240"/>
                </a:lnTo>
                <a:lnTo>
                  <a:pt x="4284" y="1236"/>
                </a:lnTo>
                <a:lnTo>
                  <a:pt x="4266" y="1234"/>
                </a:lnTo>
                <a:lnTo>
                  <a:pt x="4246" y="1233"/>
                </a:lnTo>
                <a:lnTo>
                  <a:pt x="4227" y="1232"/>
                </a:lnTo>
                <a:lnTo>
                  <a:pt x="4207" y="1232"/>
                </a:lnTo>
                <a:lnTo>
                  <a:pt x="4188" y="1233"/>
                </a:lnTo>
                <a:lnTo>
                  <a:pt x="4168" y="1235"/>
                </a:lnTo>
                <a:lnTo>
                  <a:pt x="4148" y="1237"/>
                </a:lnTo>
                <a:lnTo>
                  <a:pt x="4128" y="1241"/>
                </a:lnTo>
                <a:lnTo>
                  <a:pt x="4107" y="1244"/>
                </a:lnTo>
                <a:lnTo>
                  <a:pt x="4087" y="1248"/>
                </a:lnTo>
                <a:lnTo>
                  <a:pt x="4067" y="1254"/>
                </a:lnTo>
                <a:lnTo>
                  <a:pt x="4047" y="1261"/>
                </a:lnTo>
                <a:lnTo>
                  <a:pt x="4026" y="1268"/>
                </a:lnTo>
                <a:lnTo>
                  <a:pt x="4005" y="1276"/>
                </a:lnTo>
                <a:lnTo>
                  <a:pt x="3985" y="1286"/>
                </a:lnTo>
                <a:lnTo>
                  <a:pt x="3964" y="1296"/>
                </a:lnTo>
                <a:lnTo>
                  <a:pt x="3943" y="1307"/>
                </a:lnTo>
                <a:lnTo>
                  <a:pt x="3922" y="1318"/>
                </a:lnTo>
                <a:lnTo>
                  <a:pt x="3902" y="1331"/>
                </a:lnTo>
                <a:lnTo>
                  <a:pt x="3881" y="1344"/>
                </a:lnTo>
                <a:lnTo>
                  <a:pt x="3860" y="1360"/>
                </a:lnTo>
                <a:lnTo>
                  <a:pt x="3839" y="1375"/>
                </a:lnTo>
                <a:lnTo>
                  <a:pt x="3818" y="1391"/>
                </a:lnTo>
                <a:lnTo>
                  <a:pt x="3797" y="1409"/>
                </a:lnTo>
                <a:lnTo>
                  <a:pt x="3803" y="1390"/>
                </a:lnTo>
                <a:lnTo>
                  <a:pt x="3808" y="1371"/>
                </a:lnTo>
                <a:lnTo>
                  <a:pt x="3812" y="1352"/>
                </a:lnTo>
                <a:lnTo>
                  <a:pt x="3816" y="1332"/>
                </a:lnTo>
                <a:lnTo>
                  <a:pt x="3818" y="1313"/>
                </a:lnTo>
                <a:lnTo>
                  <a:pt x="3820" y="1295"/>
                </a:lnTo>
                <a:lnTo>
                  <a:pt x="3820" y="1275"/>
                </a:lnTo>
                <a:lnTo>
                  <a:pt x="3820" y="1256"/>
                </a:lnTo>
                <a:lnTo>
                  <a:pt x="3819" y="1237"/>
                </a:lnTo>
                <a:lnTo>
                  <a:pt x="3818" y="1219"/>
                </a:lnTo>
                <a:lnTo>
                  <a:pt x="3815" y="1200"/>
                </a:lnTo>
                <a:lnTo>
                  <a:pt x="3811" y="1181"/>
                </a:lnTo>
                <a:lnTo>
                  <a:pt x="3808" y="1163"/>
                </a:lnTo>
                <a:lnTo>
                  <a:pt x="3803" y="1145"/>
                </a:lnTo>
                <a:lnTo>
                  <a:pt x="3797" y="1126"/>
                </a:lnTo>
                <a:lnTo>
                  <a:pt x="3790" y="1109"/>
                </a:lnTo>
                <a:lnTo>
                  <a:pt x="3784" y="1091"/>
                </a:lnTo>
                <a:lnTo>
                  <a:pt x="3776" y="1074"/>
                </a:lnTo>
                <a:lnTo>
                  <a:pt x="3768" y="1056"/>
                </a:lnTo>
                <a:lnTo>
                  <a:pt x="3758" y="1038"/>
                </a:lnTo>
                <a:lnTo>
                  <a:pt x="3739" y="1005"/>
                </a:lnTo>
                <a:lnTo>
                  <a:pt x="3717" y="972"/>
                </a:lnTo>
                <a:lnTo>
                  <a:pt x="3694" y="942"/>
                </a:lnTo>
                <a:lnTo>
                  <a:pt x="3667" y="911"/>
                </a:lnTo>
                <a:lnTo>
                  <a:pt x="3639" y="882"/>
                </a:lnTo>
                <a:lnTo>
                  <a:pt x="3609" y="855"/>
                </a:lnTo>
                <a:lnTo>
                  <a:pt x="3578" y="828"/>
                </a:lnTo>
                <a:lnTo>
                  <a:pt x="3545" y="804"/>
                </a:lnTo>
                <a:lnTo>
                  <a:pt x="3512" y="781"/>
                </a:lnTo>
                <a:lnTo>
                  <a:pt x="3477" y="760"/>
                </a:lnTo>
                <a:lnTo>
                  <a:pt x="3441" y="741"/>
                </a:lnTo>
                <a:lnTo>
                  <a:pt x="3404" y="724"/>
                </a:lnTo>
                <a:lnTo>
                  <a:pt x="3367" y="709"/>
                </a:lnTo>
                <a:lnTo>
                  <a:pt x="3329" y="696"/>
                </a:lnTo>
                <a:lnTo>
                  <a:pt x="3291" y="685"/>
                </a:lnTo>
                <a:lnTo>
                  <a:pt x="3252" y="677"/>
                </a:lnTo>
                <a:lnTo>
                  <a:pt x="3214" y="671"/>
                </a:lnTo>
                <a:lnTo>
                  <a:pt x="3176" y="668"/>
                </a:lnTo>
                <a:lnTo>
                  <a:pt x="3157" y="668"/>
                </a:lnTo>
                <a:lnTo>
                  <a:pt x="3138" y="666"/>
                </a:lnTo>
                <a:lnTo>
                  <a:pt x="3119" y="668"/>
                </a:lnTo>
                <a:lnTo>
                  <a:pt x="3101" y="669"/>
                </a:lnTo>
                <a:lnTo>
                  <a:pt x="3082" y="671"/>
                </a:lnTo>
                <a:lnTo>
                  <a:pt x="3063" y="674"/>
                </a:lnTo>
                <a:lnTo>
                  <a:pt x="3046" y="677"/>
                </a:lnTo>
                <a:lnTo>
                  <a:pt x="3027" y="682"/>
                </a:lnTo>
                <a:lnTo>
                  <a:pt x="3054" y="691"/>
                </a:lnTo>
                <a:lnTo>
                  <a:pt x="3081" y="702"/>
                </a:lnTo>
                <a:lnTo>
                  <a:pt x="3104" y="713"/>
                </a:lnTo>
                <a:lnTo>
                  <a:pt x="3127" y="725"/>
                </a:lnTo>
                <a:lnTo>
                  <a:pt x="3147" y="739"/>
                </a:lnTo>
                <a:lnTo>
                  <a:pt x="3165" y="753"/>
                </a:lnTo>
                <a:lnTo>
                  <a:pt x="3183" y="769"/>
                </a:lnTo>
                <a:lnTo>
                  <a:pt x="3200" y="785"/>
                </a:lnTo>
                <a:lnTo>
                  <a:pt x="3215" y="803"/>
                </a:lnTo>
                <a:lnTo>
                  <a:pt x="3229" y="822"/>
                </a:lnTo>
                <a:lnTo>
                  <a:pt x="3242" y="840"/>
                </a:lnTo>
                <a:lnTo>
                  <a:pt x="3256" y="860"/>
                </a:lnTo>
                <a:lnTo>
                  <a:pt x="3268" y="881"/>
                </a:lnTo>
                <a:lnTo>
                  <a:pt x="3279" y="903"/>
                </a:lnTo>
                <a:lnTo>
                  <a:pt x="3301" y="947"/>
                </a:lnTo>
                <a:lnTo>
                  <a:pt x="3322" y="994"/>
                </a:lnTo>
                <a:lnTo>
                  <a:pt x="3344" y="1044"/>
                </a:lnTo>
                <a:lnTo>
                  <a:pt x="3366" y="1094"/>
                </a:lnTo>
                <a:lnTo>
                  <a:pt x="3391" y="1147"/>
                </a:lnTo>
                <a:lnTo>
                  <a:pt x="3404" y="1174"/>
                </a:lnTo>
                <a:lnTo>
                  <a:pt x="3419" y="1200"/>
                </a:lnTo>
                <a:lnTo>
                  <a:pt x="3434" y="1228"/>
                </a:lnTo>
                <a:lnTo>
                  <a:pt x="3450" y="1255"/>
                </a:lnTo>
                <a:lnTo>
                  <a:pt x="3468" y="1283"/>
                </a:lnTo>
                <a:lnTo>
                  <a:pt x="3488" y="1310"/>
                </a:lnTo>
                <a:lnTo>
                  <a:pt x="3508" y="1338"/>
                </a:lnTo>
                <a:lnTo>
                  <a:pt x="3531" y="1365"/>
                </a:lnTo>
                <a:lnTo>
                  <a:pt x="3509" y="1347"/>
                </a:lnTo>
                <a:lnTo>
                  <a:pt x="3486" y="1330"/>
                </a:lnTo>
                <a:lnTo>
                  <a:pt x="3463" y="1313"/>
                </a:lnTo>
                <a:lnTo>
                  <a:pt x="3437" y="1296"/>
                </a:lnTo>
                <a:lnTo>
                  <a:pt x="3412" y="1279"/>
                </a:lnTo>
                <a:lnTo>
                  <a:pt x="3386" y="1263"/>
                </a:lnTo>
                <a:lnTo>
                  <a:pt x="3358" y="1247"/>
                </a:lnTo>
                <a:lnTo>
                  <a:pt x="3331" y="1232"/>
                </a:lnTo>
                <a:lnTo>
                  <a:pt x="3302" y="1217"/>
                </a:lnTo>
                <a:lnTo>
                  <a:pt x="3272" y="1201"/>
                </a:lnTo>
                <a:lnTo>
                  <a:pt x="3242" y="1188"/>
                </a:lnTo>
                <a:lnTo>
                  <a:pt x="3212" y="1174"/>
                </a:lnTo>
                <a:lnTo>
                  <a:pt x="3181" y="1162"/>
                </a:lnTo>
                <a:lnTo>
                  <a:pt x="3149" y="1149"/>
                </a:lnTo>
                <a:lnTo>
                  <a:pt x="3117" y="1138"/>
                </a:lnTo>
                <a:lnTo>
                  <a:pt x="3084" y="1127"/>
                </a:lnTo>
                <a:lnTo>
                  <a:pt x="3061" y="1125"/>
                </a:lnTo>
                <a:lnTo>
                  <a:pt x="3036" y="1123"/>
                </a:lnTo>
                <a:lnTo>
                  <a:pt x="3009" y="1123"/>
                </a:lnTo>
                <a:lnTo>
                  <a:pt x="2981" y="1122"/>
                </a:lnTo>
                <a:lnTo>
                  <a:pt x="2951" y="1123"/>
                </a:lnTo>
                <a:lnTo>
                  <a:pt x="2921" y="1125"/>
                </a:lnTo>
                <a:lnTo>
                  <a:pt x="2888" y="1129"/>
                </a:lnTo>
                <a:lnTo>
                  <a:pt x="2855" y="1132"/>
                </a:lnTo>
                <a:lnTo>
                  <a:pt x="2820" y="1137"/>
                </a:lnTo>
                <a:lnTo>
                  <a:pt x="2784" y="1145"/>
                </a:lnTo>
                <a:lnTo>
                  <a:pt x="2746" y="1153"/>
                </a:lnTo>
                <a:lnTo>
                  <a:pt x="2707" y="1163"/>
                </a:lnTo>
                <a:lnTo>
                  <a:pt x="2667" y="1175"/>
                </a:lnTo>
                <a:lnTo>
                  <a:pt x="2625" y="1188"/>
                </a:lnTo>
                <a:lnTo>
                  <a:pt x="2582" y="1203"/>
                </a:lnTo>
                <a:lnTo>
                  <a:pt x="2537" y="1220"/>
                </a:lnTo>
                <a:lnTo>
                  <a:pt x="2500" y="1234"/>
                </a:lnTo>
                <a:lnTo>
                  <a:pt x="2461" y="1247"/>
                </a:lnTo>
                <a:lnTo>
                  <a:pt x="2378" y="1274"/>
                </a:lnTo>
                <a:lnTo>
                  <a:pt x="2420" y="1303"/>
                </a:lnTo>
                <a:lnTo>
                  <a:pt x="2460" y="1335"/>
                </a:lnTo>
                <a:lnTo>
                  <a:pt x="2500" y="1368"/>
                </a:lnTo>
                <a:lnTo>
                  <a:pt x="2538" y="1402"/>
                </a:lnTo>
                <a:lnTo>
                  <a:pt x="2630" y="1421"/>
                </a:lnTo>
                <a:lnTo>
                  <a:pt x="2725" y="1441"/>
                </a:lnTo>
                <a:lnTo>
                  <a:pt x="2828" y="1461"/>
                </a:lnTo>
                <a:lnTo>
                  <a:pt x="2881" y="1470"/>
                </a:lnTo>
                <a:lnTo>
                  <a:pt x="2936" y="1478"/>
                </a:lnTo>
                <a:lnTo>
                  <a:pt x="2992" y="1486"/>
                </a:lnTo>
                <a:lnTo>
                  <a:pt x="3049" y="1493"/>
                </a:lnTo>
                <a:lnTo>
                  <a:pt x="3107" y="1498"/>
                </a:lnTo>
                <a:lnTo>
                  <a:pt x="3167" y="1501"/>
                </a:lnTo>
                <a:lnTo>
                  <a:pt x="3228" y="1504"/>
                </a:lnTo>
                <a:lnTo>
                  <a:pt x="3291" y="1503"/>
                </a:lnTo>
                <a:lnTo>
                  <a:pt x="3355" y="1500"/>
                </a:lnTo>
                <a:lnTo>
                  <a:pt x="3420" y="1495"/>
                </a:lnTo>
                <a:lnTo>
                  <a:pt x="3365" y="1508"/>
                </a:lnTo>
                <a:lnTo>
                  <a:pt x="3300" y="1526"/>
                </a:lnTo>
                <a:lnTo>
                  <a:pt x="3227" y="1546"/>
                </a:lnTo>
                <a:lnTo>
                  <a:pt x="3148" y="1571"/>
                </a:lnTo>
                <a:lnTo>
                  <a:pt x="3106" y="1584"/>
                </a:lnTo>
                <a:lnTo>
                  <a:pt x="3063" y="1599"/>
                </a:lnTo>
                <a:lnTo>
                  <a:pt x="3020" y="1616"/>
                </a:lnTo>
                <a:lnTo>
                  <a:pt x="2976" y="1634"/>
                </a:lnTo>
                <a:lnTo>
                  <a:pt x="2931" y="1653"/>
                </a:lnTo>
                <a:lnTo>
                  <a:pt x="2886" y="1673"/>
                </a:lnTo>
                <a:lnTo>
                  <a:pt x="2841" y="1695"/>
                </a:lnTo>
                <a:lnTo>
                  <a:pt x="2796" y="1718"/>
                </a:lnTo>
                <a:lnTo>
                  <a:pt x="2821" y="1762"/>
                </a:lnTo>
                <a:lnTo>
                  <a:pt x="2844" y="1808"/>
                </a:lnTo>
                <a:lnTo>
                  <a:pt x="2867" y="1856"/>
                </a:lnTo>
                <a:lnTo>
                  <a:pt x="2889" y="1905"/>
                </a:lnTo>
                <a:lnTo>
                  <a:pt x="2909" y="1956"/>
                </a:lnTo>
                <a:lnTo>
                  <a:pt x="2928" y="2008"/>
                </a:lnTo>
                <a:lnTo>
                  <a:pt x="2945" y="2063"/>
                </a:lnTo>
                <a:lnTo>
                  <a:pt x="2961" y="2119"/>
                </a:lnTo>
                <a:lnTo>
                  <a:pt x="3051" y="2090"/>
                </a:lnTo>
                <a:lnTo>
                  <a:pt x="3096" y="2075"/>
                </a:lnTo>
                <a:lnTo>
                  <a:pt x="3141" y="2058"/>
                </a:lnTo>
                <a:lnTo>
                  <a:pt x="3185" y="2042"/>
                </a:lnTo>
                <a:lnTo>
                  <a:pt x="3230" y="2023"/>
                </a:lnTo>
                <a:lnTo>
                  <a:pt x="3273" y="2003"/>
                </a:lnTo>
                <a:lnTo>
                  <a:pt x="3316" y="1982"/>
                </a:lnTo>
                <a:lnTo>
                  <a:pt x="3359" y="1960"/>
                </a:lnTo>
                <a:lnTo>
                  <a:pt x="3401" y="1936"/>
                </a:lnTo>
                <a:lnTo>
                  <a:pt x="3442" y="1909"/>
                </a:lnTo>
                <a:lnTo>
                  <a:pt x="3481" y="1880"/>
                </a:lnTo>
                <a:lnTo>
                  <a:pt x="3520" y="1849"/>
                </a:lnTo>
                <a:lnTo>
                  <a:pt x="3538" y="1833"/>
                </a:lnTo>
                <a:lnTo>
                  <a:pt x="3557" y="1815"/>
                </a:lnTo>
                <a:lnTo>
                  <a:pt x="3576" y="1797"/>
                </a:lnTo>
                <a:lnTo>
                  <a:pt x="3593" y="1779"/>
                </a:lnTo>
                <a:lnTo>
                  <a:pt x="3611" y="1760"/>
                </a:lnTo>
                <a:lnTo>
                  <a:pt x="3629" y="1740"/>
                </a:lnTo>
                <a:lnTo>
                  <a:pt x="3624" y="1766"/>
                </a:lnTo>
                <a:lnTo>
                  <a:pt x="3620" y="1791"/>
                </a:lnTo>
                <a:lnTo>
                  <a:pt x="3617" y="1817"/>
                </a:lnTo>
                <a:lnTo>
                  <a:pt x="3615" y="1845"/>
                </a:lnTo>
                <a:lnTo>
                  <a:pt x="3613" y="1871"/>
                </a:lnTo>
                <a:lnTo>
                  <a:pt x="3613" y="1899"/>
                </a:lnTo>
                <a:lnTo>
                  <a:pt x="3613" y="1927"/>
                </a:lnTo>
                <a:lnTo>
                  <a:pt x="3615" y="1956"/>
                </a:lnTo>
                <a:lnTo>
                  <a:pt x="3617" y="1984"/>
                </a:lnTo>
                <a:lnTo>
                  <a:pt x="3620" y="2013"/>
                </a:lnTo>
                <a:lnTo>
                  <a:pt x="3628" y="2072"/>
                </a:lnTo>
                <a:lnTo>
                  <a:pt x="3637" y="2133"/>
                </a:lnTo>
                <a:lnTo>
                  <a:pt x="3650" y="2193"/>
                </a:lnTo>
                <a:lnTo>
                  <a:pt x="3663" y="2256"/>
                </a:lnTo>
                <a:lnTo>
                  <a:pt x="3679" y="2320"/>
                </a:lnTo>
                <a:lnTo>
                  <a:pt x="3697" y="2384"/>
                </a:lnTo>
                <a:lnTo>
                  <a:pt x="3716" y="2449"/>
                </a:lnTo>
                <a:lnTo>
                  <a:pt x="3755" y="2580"/>
                </a:lnTo>
                <a:lnTo>
                  <a:pt x="3797" y="2712"/>
                </a:lnTo>
                <a:lnTo>
                  <a:pt x="3839" y="2844"/>
                </a:lnTo>
                <a:lnTo>
                  <a:pt x="3860" y="2910"/>
                </a:lnTo>
                <a:lnTo>
                  <a:pt x="3878" y="2976"/>
                </a:lnTo>
                <a:lnTo>
                  <a:pt x="3897" y="3041"/>
                </a:lnTo>
                <a:lnTo>
                  <a:pt x="3915" y="3105"/>
                </a:lnTo>
                <a:lnTo>
                  <a:pt x="3930" y="3169"/>
                </a:lnTo>
                <a:lnTo>
                  <a:pt x="3944" y="3233"/>
                </a:lnTo>
                <a:lnTo>
                  <a:pt x="3955" y="3296"/>
                </a:lnTo>
                <a:lnTo>
                  <a:pt x="3965" y="3357"/>
                </a:lnTo>
                <a:lnTo>
                  <a:pt x="3972" y="3418"/>
                </a:lnTo>
                <a:lnTo>
                  <a:pt x="3975" y="3448"/>
                </a:lnTo>
                <a:lnTo>
                  <a:pt x="3976" y="3477"/>
                </a:lnTo>
                <a:lnTo>
                  <a:pt x="3977" y="3507"/>
                </a:lnTo>
                <a:lnTo>
                  <a:pt x="3979" y="3536"/>
                </a:lnTo>
                <a:lnTo>
                  <a:pt x="3977" y="3564"/>
                </a:lnTo>
                <a:lnTo>
                  <a:pt x="3976" y="3592"/>
                </a:lnTo>
                <a:lnTo>
                  <a:pt x="3974" y="3620"/>
                </a:lnTo>
                <a:lnTo>
                  <a:pt x="3971" y="3647"/>
                </a:lnTo>
                <a:lnTo>
                  <a:pt x="3966" y="3674"/>
                </a:lnTo>
                <a:lnTo>
                  <a:pt x="3961" y="3701"/>
                </a:lnTo>
                <a:lnTo>
                  <a:pt x="3974" y="3672"/>
                </a:lnTo>
                <a:lnTo>
                  <a:pt x="3986" y="3642"/>
                </a:lnTo>
                <a:lnTo>
                  <a:pt x="3997" y="3613"/>
                </a:lnTo>
                <a:lnTo>
                  <a:pt x="4008" y="3582"/>
                </a:lnTo>
                <a:lnTo>
                  <a:pt x="4029" y="3520"/>
                </a:lnTo>
                <a:lnTo>
                  <a:pt x="4047" y="3456"/>
                </a:lnTo>
                <a:lnTo>
                  <a:pt x="4063" y="3393"/>
                </a:lnTo>
                <a:lnTo>
                  <a:pt x="4078" y="3327"/>
                </a:lnTo>
                <a:lnTo>
                  <a:pt x="4089" y="3260"/>
                </a:lnTo>
                <a:lnTo>
                  <a:pt x="4098" y="3191"/>
                </a:lnTo>
                <a:lnTo>
                  <a:pt x="4106" y="3122"/>
                </a:lnTo>
                <a:lnTo>
                  <a:pt x="4113" y="3053"/>
                </a:lnTo>
                <a:lnTo>
                  <a:pt x="4116" y="2983"/>
                </a:lnTo>
                <a:lnTo>
                  <a:pt x="4118" y="2913"/>
                </a:lnTo>
                <a:lnTo>
                  <a:pt x="4118" y="2843"/>
                </a:lnTo>
                <a:lnTo>
                  <a:pt x="4117" y="2772"/>
                </a:lnTo>
                <a:lnTo>
                  <a:pt x="4114" y="2702"/>
                </a:lnTo>
                <a:lnTo>
                  <a:pt x="4108" y="2631"/>
                </a:lnTo>
                <a:lnTo>
                  <a:pt x="4102" y="2562"/>
                </a:lnTo>
                <a:lnTo>
                  <a:pt x="4093" y="2493"/>
                </a:lnTo>
                <a:lnTo>
                  <a:pt x="4083" y="2425"/>
                </a:lnTo>
                <a:lnTo>
                  <a:pt x="4072" y="2357"/>
                </a:lnTo>
                <a:lnTo>
                  <a:pt x="4059" y="2291"/>
                </a:lnTo>
                <a:lnTo>
                  <a:pt x="4045" y="2225"/>
                </a:lnTo>
                <a:lnTo>
                  <a:pt x="4028" y="2162"/>
                </a:lnTo>
                <a:lnTo>
                  <a:pt x="4010" y="2099"/>
                </a:lnTo>
                <a:lnTo>
                  <a:pt x="3992" y="2038"/>
                </a:lnTo>
                <a:lnTo>
                  <a:pt x="3972" y="1979"/>
                </a:lnTo>
                <a:lnTo>
                  <a:pt x="3951" y="1922"/>
                </a:lnTo>
                <a:lnTo>
                  <a:pt x="3928" y="1867"/>
                </a:lnTo>
                <a:lnTo>
                  <a:pt x="3905" y="1813"/>
                </a:lnTo>
                <a:lnTo>
                  <a:pt x="3880" y="1762"/>
                </a:lnTo>
                <a:lnTo>
                  <a:pt x="3853" y="1714"/>
                </a:lnTo>
                <a:lnTo>
                  <a:pt x="3827" y="1669"/>
                </a:lnTo>
                <a:lnTo>
                  <a:pt x="3874" y="1727"/>
                </a:lnTo>
                <a:lnTo>
                  <a:pt x="3921" y="1781"/>
                </a:lnTo>
                <a:lnTo>
                  <a:pt x="3969" y="1833"/>
                </a:lnTo>
                <a:lnTo>
                  <a:pt x="4015" y="1880"/>
                </a:lnTo>
                <a:lnTo>
                  <a:pt x="4061" y="1925"/>
                </a:lnTo>
                <a:lnTo>
                  <a:pt x="4106" y="1967"/>
                </a:lnTo>
                <a:lnTo>
                  <a:pt x="4151" y="2006"/>
                </a:lnTo>
                <a:lnTo>
                  <a:pt x="4196" y="2043"/>
                </a:lnTo>
                <a:lnTo>
                  <a:pt x="4240" y="2078"/>
                </a:lnTo>
                <a:lnTo>
                  <a:pt x="4284" y="2110"/>
                </a:lnTo>
                <a:lnTo>
                  <a:pt x="4327" y="2141"/>
                </a:lnTo>
                <a:lnTo>
                  <a:pt x="4369" y="2169"/>
                </a:lnTo>
                <a:lnTo>
                  <a:pt x="4411" y="2196"/>
                </a:lnTo>
                <a:lnTo>
                  <a:pt x="4453" y="2221"/>
                </a:lnTo>
                <a:lnTo>
                  <a:pt x="4532" y="2268"/>
                </a:lnTo>
                <a:lnTo>
                  <a:pt x="4609" y="2311"/>
                </a:lnTo>
                <a:lnTo>
                  <a:pt x="4683" y="2353"/>
                </a:lnTo>
                <a:lnTo>
                  <a:pt x="4753" y="2393"/>
                </a:lnTo>
                <a:lnTo>
                  <a:pt x="4786" y="2412"/>
                </a:lnTo>
                <a:lnTo>
                  <a:pt x="4819" y="2432"/>
                </a:lnTo>
                <a:lnTo>
                  <a:pt x="4851" y="2453"/>
                </a:lnTo>
                <a:lnTo>
                  <a:pt x="4881" y="2474"/>
                </a:lnTo>
                <a:lnTo>
                  <a:pt x="4910" y="2496"/>
                </a:lnTo>
                <a:lnTo>
                  <a:pt x="4939" y="2518"/>
                </a:lnTo>
                <a:lnTo>
                  <a:pt x="4967" y="2542"/>
                </a:lnTo>
                <a:lnTo>
                  <a:pt x="4993" y="2568"/>
                </a:lnTo>
                <a:lnTo>
                  <a:pt x="5017" y="2594"/>
                </a:lnTo>
                <a:lnTo>
                  <a:pt x="5041" y="2621"/>
                </a:lnTo>
                <a:close/>
                <a:moveTo>
                  <a:pt x="1492" y="4905"/>
                </a:moveTo>
                <a:lnTo>
                  <a:pt x="23" y="4905"/>
                </a:lnTo>
                <a:lnTo>
                  <a:pt x="23" y="5063"/>
                </a:lnTo>
                <a:lnTo>
                  <a:pt x="1354" y="5063"/>
                </a:lnTo>
                <a:lnTo>
                  <a:pt x="1386" y="5021"/>
                </a:lnTo>
                <a:lnTo>
                  <a:pt x="1420" y="4981"/>
                </a:lnTo>
                <a:lnTo>
                  <a:pt x="1456" y="4943"/>
                </a:lnTo>
                <a:lnTo>
                  <a:pt x="1492" y="4905"/>
                </a:lnTo>
                <a:close/>
                <a:moveTo>
                  <a:pt x="3567" y="4905"/>
                </a:moveTo>
                <a:lnTo>
                  <a:pt x="3567" y="4905"/>
                </a:lnTo>
                <a:lnTo>
                  <a:pt x="3604" y="4943"/>
                </a:lnTo>
                <a:lnTo>
                  <a:pt x="3640" y="4981"/>
                </a:lnTo>
                <a:lnTo>
                  <a:pt x="3674" y="5021"/>
                </a:lnTo>
                <a:lnTo>
                  <a:pt x="3706" y="5063"/>
                </a:lnTo>
                <a:lnTo>
                  <a:pt x="5036" y="5063"/>
                </a:lnTo>
                <a:lnTo>
                  <a:pt x="5036" y="4905"/>
                </a:lnTo>
                <a:lnTo>
                  <a:pt x="3567" y="4905"/>
                </a:lnTo>
                <a:close/>
                <a:moveTo>
                  <a:pt x="1627" y="2261"/>
                </a:moveTo>
                <a:lnTo>
                  <a:pt x="1627" y="2261"/>
                </a:lnTo>
                <a:lnTo>
                  <a:pt x="1631" y="2214"/>
                </a:lnTo>
                <a:lnTo>
                  <a:pt x="1632" y="2166"/>
                </a:lnTo>
                <a:lnTo>
                  <a:pt x="1633" y="2119"/>
                </a:lnTo>
                <a:lnTo>
                  <a:pt x="1633" y="2069"/>
                </a:lnTo>
                <a:lnTo>
                  <a:pt x="1632" y="2020"/>
                </a:lnTo>
                <a:lnTo>
                  <a:pt x="1630" y="1969"/>
                </a:lnTo>
                <a:lnTo>
                  <a:pt x="1626" y="1917"/>
                </a:lnTo>
                <a:lnTo>
                  <a:pt x="1622" y="1865"/>
                </a:lnTo>
                <a:lnTo>
                  <a:pt x="1719" y="1918"/>
                </a:lnTo>
                <a:lnTo>
                  <a:pt x="1818" y="1971"/>
                </a:lnTo>
                <a:lnTo>
                  <a:pt x="1845" y="2032"/>
                </a:lnTo>
                <a:lnTo>
                  <a:pt x="1873" y="2092"/>
                </a:lnTo>
                <a:lnTo>
                  <a:pt x="1900" y="2155"/>
                </a:lnTo>
                <a:lnTo>
                  <a:pt x="1928" y="2218"/>
                </a:lnTo>
                <a:lnTo>
                  <a:pt x="1954" y="2283"/>
                </a:lnTo>
                <a:lnTo>
                  <a:pt x="1981" y="2349"/>
                </a:lnTo>
                <a:lnTo>
                  <a:pt x="2007" y="2415"/>
                </a:lnTo>
                <a:lnTo>
                  <a:pt x="2032" y="2483"/>
                </a:lnTo>
                <a:lnTo>
                  <a:pt x="2058" y="2552"/>
                </a:lnTo>
                <a:lnTo>
                  <a:pt x="2082" y="2623"/>
                </a:lnTo>
                <a:lnTo>
                  <a:pt x="2106" y="2694"/>
                </a:lnTo>
                <a:lnTo>
                  <a:pt x="2129" y="2767"/>
                </a:lnTo>
                <a:lnTo>
                  <a:pt x="2152" y="2840"/>
                </a:lnTo>
                <a:lnTo>
                  <a:pt x="2174" y="2915"/>
                </a:lnTo>
                <a:lnTo>
                  <a:pt x="2196" y="2992"/>
                </a:lnTo>
                <a:lnTo>
                  <a:pt x="2217" y="3069"/>
                </a:lnTo>
                <a:lnTo>
                  <a:pt x="2238" y="3148"/>
                </a:lnTo>
                <a:lnTo>
                  <a:pt x="2258" y="3228"/>
                </a:lnTo>
                <a:lnTo>
                  <a:pt x="2276" y="3309"/>
                </a:lnTo>
                <a:lnTo>
                  <a:pt x="2294" y="3392"/>
                </a:lnTo>
                <a:lnTo>
                  <a:pt x="2312" y="3475"/>
                </a:lnTo>
                <a:lnTo>
                  <a:pt x="2328" y="3560"/>
                </a:lnTo>
                <a:lnTo>
                  <a:pt x="2345" y="3646"/>
                </a:lnTo>
                <a:lnTo>
                  <a:pt x="2360" y="3733"/>
                </a:lnTo>
                <a:lnTo>
                  <a:pt x="2373" y="3822"/>
                </a:lnTo>
                <a:lnTo>
                  <a:pt x="2387" y="3911"/>
                </a:lnTo>
                <a:lnTo>
                  <a:pt x="2400" y="4002"/>
                </a:lnTo>
                <a:lnTo>
                  <a:pt x="2411" y="4095"/>
                </a:lnTo>
                <a:lnTo>
                  <a:pt x="2421" y="4188"/>
                </a:lnTo>
                <a:lnTo>
                  <a:pt x="2431" y="4283"/>
                </a:lnTo>
                <a:lnTo>
                  <a:pt x="2439" y="4378"/>
                </a:lnTo>
                <a:lnTo>
                  <a:pt x="2447" y="4476"/>
                </a:lnTo>
                <a:lnTo>
                  <a:pt x="2410" y="4478"/>
                </a:lnTo>
                <a:lnTo>
                  <a:pt x="2372" y="4482"/>
                </a:lnTo>
                <a:lnTo>
                  <a:pt x="2336" y="4486"/>
                </a:lnTo>
                <a:lnTo>
                  <a:pt x="2300" y="4492"/>
                </a:lnTo>
                <a:lnTo>
                  <a:pt x="2263" y="4498"/>
                </a:lnTo>
                <a:lnTo>
                  <a:pt x="2228" y="4505"/>
                </a:lnTo>
                <a:lnTo>
                  <a:pt x="2193" y="4513"/>
                </a:lnTo>
                <a:lnTo>
                  <a:pt x="2158" y="4521"/>
                </a:lnTo>
                <a:lnTo>
                  <a:pt x="2151" y="4436"/>
                </a:lnTo>
                <a:lnTo>
                  <a:pt x="2144" y="4350"/>
                </a:lnTo>
                <a:lnTo>
                  <a:pt x="2136" y="4265"/>
                </a:lnTo>
                <a:lnTo>
                  <a:pt x="2127" y="4183"/>
                </a:lnTo>
                <a:lnTo>
                  <a:pt x="2118" y="4100"/>
                </a:lnTo>
                <a:lnTo>
                  <a:pt x="2107" y="4019"/>
                </a:lnTo>
                <a:lnTo>
                  <a:pt x="2096" y="3938"/>
                </a:lnTo>
                <a:lnTo>
                  <a:pt x="2084" y="3859"/>
                </a:lnTo>
                <a:lnTo>
                  <a:pt x="2072" y="3781"/>
                </a:lnTo>
                <a:lnTo>
                  <a:pt x="2059" y="3704"/>
                </a:lnTo>
                <a:lnTo>
                  <a:pt x="2044" y="3628"/>
                </a:lnTo>
                <a:lnTo>
                  <a:pt x="2030" y="3553"/>
                </a:lnTo>
                <a:lnTo>
                  <a:pt x="2015" y="3480"/>
                </a:lnTo>
                <a:lnTo>
                  <a:pt x="1999" y="3406"/>
                </a:lnTo>
                <a:lnTo>
                  <a:pt x="1983" y="3334"/>
                </a:lnTo>
                <a:lnTo>
                  <a:pt x="1965" y="3264"/>
                </a:lnTo>
                <a:lnTo>
                  <a:pt x="1948" y="3194"/>
                </a:lnTo>
                <a:lnTo>
                  <a:pt x="1930" y="3124"/>
                </a:lnTo>
                <a:lnTo>
                  <a:pt x="1911" y="3056"/>
                </a:lnTo>
                <a:lnTo>
                  <a:pt x="1891" y="2989"/>
                </a:lnTo>
                <a:lnTo>
                  <a:pt x="1873" y="2923"/>
                </a:lnTo>
                <a:lnTo>
                  <a:pt x="1852" y="2858"/>
                </a:lnTo>
                <a:lnTo>
                  <a:pt x="1831" y="2794"/>
                </a:lnTo>
                <a:lnTo>
                  <a:pt x="1810" y="2731"/>
                </a:lnTo>
                <a:lnTo>
                  <a:pt x="1789" y="2669"/>
                </a:lnTo>
                <a:lnTo>
                  <a:pt x="1767" y="2608"/>
                </a:lnTo>
                <a:lnTo>
                  <a:pt x="1745" y="2548"/>
                </a:lnTo>
                <a:lnTo>
                  <a:pt x="1722" y="2488"/>
                </a:lnTo>
                <a:lnTo>
                  <a:pt x="1699" y="2430"/>
                </a:lnTo>
                <a:lnTo>
                  <a:pt x="1676" y="2373"/>
                </a:lnTo>
                <a:lnTo>
                  <a:pt x="1627" y="2261"/>
                </a:lnTo>
                <a:close/>
                <a:moveTo>
                  <a:pt x="3091" y="2312"/>
                </a:moveTo>
                <a:lnTo>
                  <a:pt x="3091" y="2312"/>
                </a:lnTo>
                <a:lnTo>
                  <a:pt x="3051" y="2408"/>
                </a:lnTo>
                <a:lnTo>
                  <a:pt x="3013" y="2508"/>
                </a:lnTo>
                <a:lnTo>
                  <a:pt x="2973" y="2615"/>
                </a:lnTo>
                <a:lnTo>
                  <a:pt x="2934" y="2726"/>
                </a:lnTo>
                <a:lnTo>
                  <a:pt x="2896" y="2841"/>
                </a:lnTo>
                <a:lnTo>
                  <a:pt x="2859" y="2964"/>
                </a:lnTo>
                <a:lnTo>
                  <a:pt x="2822" y="3090"/>
                </a:lnTo>
                <a:lnTo>
                  <a:pt x="2805" y="3156"/>
                </a:lnTo>
                <a:lnTo>
                  <a:pt x="2788" y="3222"/>
                </a:lnTo>
                <a:lnTo>
                  <a:pt x="2770" y="3290"/>
                </a:lnTo>
                <a:lnTo>
                  <a:pt x="2754" y="3360"/>
                </a:lnTo>
                <a:lnTo>
                  <a:pt x="2739" y="3431"/>
                </a:lnTo>
                <a:lnTo>
                  <a:pt x="2723" y="3503"/>
                </a:lnTo>
                <a:lnTo>
                  <a:pt x="2708" y="3576"/>
                </a:lnTo>
                <a:lnTo>
                  <a:pt x="2693" y="3651"/>
                </a:lnTo>
                <a:lnTo>
                  <a:pt x="2679" y="3727"/>
                </a:lnTo>
                <a:lnTo>
                  <a:pt x="2666" y="3805"/>
                </a:lnTo>
                <a:lnTo>
                  <a:pt x="2653" y="3883"/>
                </a:lnTo>
                <a:lnTo>
                  <a:pt x="2641" y="3964"/>
                </a:lnTo>
                <a:lnTo>
                  <a:pt x="2629" y="4046"/>
                </a:lnTo>
                <a:lnTo>
                  <a:pt x="2618" y="4129"/>
                </a:lnTo>
                <a:lnTo>
                  <a:pt x="2607" y="4213"/>
                </a:lnTo>
                <a:lnTo>
                  <a:pt x="2598" y="4299"/>
                </a:lnTo>
                <a:lnTo>
                  <a:pt x="2588" y="4386"/>
                </a:lnTo>
                <a:lnTo>
                  <a:pt x="2580" y="4474"/>
                </a:lnTo>
                <a:lnTo>
                  <a:pt x="2616" y="4476"/>
                </a:lnTo>
                <a:lnTo>
                  <a:pt x="2654" y="4478"/>
                </a:lnTo>
                <a:lnTo>
                  <a:pt x="2690" y="4482"/>
                </a:lnTo>
                <a:lnTo>
                  <a:pt x="2726" y="4487"/>
                </a:lnTo>
                <a:lnTo>
                  <a:pt x="2763" y="4492"/>
                </a:lnTo>
                <a:lnTo>
                  <a:pt x="2798" y="4498"/>
                </a:lnTo>
                <a:lnTo>
                  <a:pt x="2833" y="4506"/>
                </a:lnTo>
                <a:lnTo>
                  <a:pt x="2868" y="4514"/>
                </a:lnTo>
                <a:lnTo>
                  <a:pt x="2877" y="4417"/>
                </a:lnTo>
                <a:lnTo>
                  <a:pt x="2887" y="4321"/>
                </a:lnTo>
                <a:lnTo>
                  <a:pt x="2898" y="4228"/>
                </a:lnTo>
                <a:lnTo>
                  <a:pt x="2909" y="4135"/>
                </a:lnTo>
                <a:lnTo>
                  <a:pt x="2921" y="4046"/>
                </a:lnTo>
                <a:lnTo>
                  <a:pt x="2934" y="3957"/>
                </a:lnTo>
                <a:lnTo>
                  <a:pt x="2949" y="3871"/>
                </a:lnTo>
                <a:lnTo>
                  <a:pt x="2963" y="3786"/>
                </a:lnTo>
                <a:lnTo>
                  <a:pt x="2978" y="3703"/>
                </a:lnTo>
                <a:lnTo>
                  <a:pt x="2995" y="3621"/>
                </a:lnTo>
                <a:lnTo>
                  <a:pt x="3011" y="3542"/>
                </a:lnTo>
                <a:lnTo>
                  <a:pt x="3028" y="3464"/>
                </a:lnTo>
                <a:lnTo>
                  <a:pt x="3046" y="3388"/>
                </a:lnTo>
                <a:lnTo>
                  <a:pt x="3064" y="3313"/>
                </a:lnTo>
                <a:lnTo>
                  <a:pt x="3083" y="3241"/>
                </a:lnTo>
                <a:lnTo>
                  <a:pt x="3102" y="3169"/>
                </a:lnTo>
                <a:lnTo>
                  <a:pt x="3121" y="3100"/>
                </a:lnTo>
                <a:lnTo>
                  <a:pt x="3141" y="3032"/>
                </a:lnTo>
                <a:lnTo>
                  <a:pt x="3161" y="2966"/>
                </a:lnTo>
                <a:lnTo>
                  <a:pt x="3181" y="2902"/>
                </a:lnTo>
                <a:lnTo>
                  <a:pt x="3202" y="2839"/>
                </a:lnTo>
                <a:lnTo>
                  <a:pt x="3223" y="2778"/>
                </a:lnTo>
                <a:lnTo>
                  <a:pt x="3244" y="2718"/>
                </a:lnTo>
                <a:lnTo>
                  <a:pt x="3264" y="2660"/>
                </a:lnTo>
                <a:lnTo>
                  <a:pt x="3307" y="2550"/>
                </a:lnTo>
                <a:lnTo>
                  <a:pt x="3350" y="2445"/>
                </a:lnTo>
                <a:lnTo>
                  <a:pt x="3392" y="2348"/>
                </a:lnTo>
                <a:lnTo>
                  <a:pt x="3434" y="2256"/>
                </a:lnTo>
                <a:lnTo>
                  <a:pt x="3426" y="2220"/>
                </a:lnTo>
                <a:lnTo>
                  <a:pt x="3419" y="2182"/>
                </a:lnTo>
                <a:lnTo>
                  <a:pt x="3378" y="2202"/>
                </a:lnTo>
                <a:lnTo>
                  <a:pt x="3337" y="2221"/>
                </a:lnTo>
                <a:lnTo>
                  <a:pt x="3296" y="2239"/>
                </a:lnTo>
                <a:lnTo>
                  <a:pt x="3255" y="2255"/>
                </a:lnTo>
                <a:lnTo>
                  <a:pt x="3214" y="2270"/>
                </a:lnTo>
                <a:lnTo>
                  <a:pt x="3173" y="2285"/>
                </a:lnTo>
                <a:lnTo>
                  <a:pt x="3091" y="2312"/>
                </a:lnTo>
                <a:close/>
                <a:moveTo>
                  <a:pt x="3774" y="5853"/>
                </a:moveTo>
                <a:lnTo>
                  <a:pt x="3774" y="5853"/>
                </a:lnTo>
                <a:lnTo>
                  <a:pt x="3772" y="5823"/>
                </a:lnTo>
                <a:lnTo>
                  <a:pt x="3768" y="5793"/>
                </a:lnTo>
                <a:lnTo>
                  <a:pt x="3764" y="5763"/>
                </a:lnTo>
                <a:lnTo>
                  <a:pt x="3760" y="5734"/>
                </a:lnTo>
                <a:lnTo>
                  <a:pt x="3754" y="5704"/>
                </a:lnTo>
                <a:lnTo>
                  <a:pt x="3747" y="5675"/>
                </a:lnTo>
                <a:lnTo>
                  <a:pt x="3741" y="5646"/>
                </a:lnTo>
                <a:lnTo>
                  <a:pt x="3734" y="5617"/>
                </a:lnTo>
                <a:lnTo>
                  <a:pt x="3725" y="5590"/>
                </a:lnTo>
                <a:lnTo>
                  <a:pt x="3718" y="5561"/>
                </a:lnTo>
                <a:lnTo>
                  <a:pt x="3708" y="5533"/>
                </a:lnTo>
                <a:lnTo>
                  <a:pt x="3698" y="5506"/>
                </a:lnTo>
                <a:lnTo>
                  <a:pt x="3687" y="5478"/>
                </a:lnTo>
                <a:lnTo>
                  <a:pt x="3676" y="5452"/>
                </a:lnTo>
                <a:lnTo>
                  <a:pt x="3665" y="5426"/>
                </a:lnTo>
                <a:lnTo>
                  <a:pt x="3652" y="5399"/>
                </a:lnTo>
                <a:lnTo>
                  <a:pt x="3640" y="5374"/>
                </a:lnTo>
                <a:lnTo>
                  <a:pt x="3625" y="5348"/>
                </a:lnTo>
                <a:lnTo>
                  <a:pt x="3612" y="5323"/>
                </a:lnTo>
                <a:lnTo>
                  <a:pt x="3597" y="5298"/>
                </a:lnTo>
                <a:lnTo>
                  <a:pt x="3582" y="5274"/>
                </a:lnTo>
                <a:lnTo>
                  <a:pt x="3566" y="5250"/>
                </a:lnTo>
                <a:lnTo>
                  <a:pt x="3533" y="5202"/>
                </a:lnTo>
                <a:lnTo>
                  <a:pt x="3498" y="5157"/>
                </a:lnTo>
                <a:lnTo>
                  <a:pt x="3461" y="5114"/>
                </a:lnTo>
                <a:lnTo>
                  <a:pt x="3422" y="5073"/>
                </a:lnTo>
                <a:lnTo>
                  <a:pt x="3381" y="5032"/>
                </a:lnTo>
                <a:lnTo>
                  <a:pt x="3338" y="4994"/>
                </a:lnTo>
                <a:lnTo>
                  <a:pt x="3294" y="4958"/>
                </a:lnTo>
                <a:lnTo>
                  <a:pt x="3248" y="4924"/>
                </a:lnTo>
                <a:lnTo>
                  <a:pt x="3201" y="4892"/>
                </a:lnTo>
                <a:lnTo>
                  <a:pt x="3176" y="4877"/>
                </a:lnTo>
                <a:lnTo>
                  <a:pt x="3151" y="4861"/>
                </a:lnTo>
                <a:lnTo>
                  <a:pt x="3126" y="4848"/>
                </a:lnTo>
                <a:lnTo>
                  <a:pt x="3101" y="4834"/>
                </a:lnTo>
                <a:lnTo>
                  <a:pt x="3075" y="4822"/>
                </a:lnTo>
                <a:lnTo>
                  <a:pt x="3049" y="4808"/>
                </a:lnTo>
                <a:lnTo>
                  <a:pt x="3022" y="4797"/>
                </a:lnTo>
                <a:lnTo>
                  <a:pt x="2995" y="4785"/>
                </a:lnTo>
                <a:lnTo>
                  <a:pt x="2969" y="4775"/>
                </a:lnTo>
                <a:lnTo>
                  <a:pt x="2941" y="4766"/>
                </a:lnTo>
                <a:lnTo>
                  <a:pt x="2914" y="4756"/>
                </a:lnTo>
                <a:lnTo>
                  <a:pt x="2885" y="4747"/>
                </a:lnTo>
                <a:lnTo>
                  <a:pt x="2857" y="4739"/>
                </a:lnTo>
                <a:lnTo>
                  <a:pt x="2829" y="4731"/>
                </a:lnTo>
                <a:lnTo>
                  <a:pt x="2799" y="4725"/>
                </a:lnTo>
                <a:lnTo>
                  <a:pt x="2770" y="4719"/>
                </a:lnTo>
                <a:lnTo>
                  <a:pt x="2741" y="4714"/>
                </a:lnTo>
                <a:lnTo>
                  <a:pt x="2711" y="4709"/>
                </a:lnTo>
                <a:lnTo>
                  <a:pt x="2681" y="4705"/>
                </a:lnTo>
                <a:lnTo>
                  <a:pt x="2652" y="4702"/>
                </a:lnTo>
                <a:lnTo>
                  <a:pt x="2622" y="4700"/>
                </a:lnTo>
                <a:lnTo>
                  <a:pt x="2591" y="4697"/>
                </a:lnTo>
                <a:lnTo>
                  <a:pt x="2560" y="4696"/>
                </a:lnTo>
                <a:lnTo>
                  <a:pt x="2530" y="4696"/>
                </a:lnTo>
                <a:lnTo>
                  <a:pt x="2499" y="4696"/>
                </a:lnTo>
                <a:lnTo>
                  <a:pt x="2468" y="4697"/>
                </a:lnTo>
                <a:lnTo>
                  <a:pt x="2438" y="4700"/>
                </a:lnTo>
                <a:lnTo>
                  <a:pt x="2407" y="4702"/>
                </a:lnTo>
                <a:lnTo>
                  <a:pt x="2378" y="4705"/>
                </a:lnTo>
                <a:lnTo>
                  <a:pt x="2348" y="4709"/>
                </a:lnTo>
                <a:lnTo>
                  <a:pt x="2318" y="4714"/>
                </a:lnTo>
                <a:lnTo>
                  <a:pt x="2290" y="4719"/>
                </a:lnTo>
                <a:lnTo>
                  <a:pt x="2260" y="4725"/>
                </a:lnTo>
                <a:lnTo>
                  <a:pt x="2231" y="4731"/>
                </a:lnTo>
                <a:lnTo>
                  <a:pt x="2203" y="4739"/>
                </a:lnTo>
                <a:lnTo>
                  <a:pt x="2174" y="4747"/>
                </a:lnTo>
                <a:lnTo>
                  <a:pt x="2147" y="4756"/>
                </a:lnTo>
                <a:lnTo>
                  <a:pt x="2119" y="4766"/>
                </a:lnTo>
                <a:lnTo>
                  <a:pt x="2092" y="4775"/>
                </a:lnTo>
                <a:lnTo>
                  <a:pt x="2064" y="4785"/>
                </a:lnTo>
                <a:lnTo>
                  <a:pt x="2038" y="4797"/>
                </a:lnTo>
                <a:lnTo>
                  <a:pt x="2011" y="4808"/>
                </a:lnTo>
                <a:lnTo>
                  <a:pt x="1985" y="4822"/>
                </a:lnTo>
                <a:lnTo>
                  <a:pt x="1959" y="4834"/>
                </a:lnTo>
                <a:lnTo>
                  <a:pt x="1933" y="4848"/>
                </a:lnTo>
                <a:lnTo>
                  <a:pt x="1908" y="4861"/>
                </a:lnTo>
                <a:lnTo>
                  <a:pt x="1884" y="4877"/>
                </a:lnTo>
                <a:lnTo>
                  <a:pt x="1859" y="4892"/>
                </a:lnTo>
                <a:lnTo>
                  <a:pt x="1835" y="4908"/>
                </a:lnTo>
                <a:lnTo>
                  <a:pt x="1812" y="4924"/>
                </a:lnTo>
                <a:lnTo>
                  <a:pt x="1766" y="4958"/>
                </a:lnTo>
                <a:lnTo>
                  <a:pt x="1721" y="4994"/>
                </a:lnTo>
                <a:lnTo>
                  <a:pt x="1679" y="5032"/>
                </a:lnTo>
                <a:lnTo>
                  <a:pt x="1637" y="5073"/>
                </a:lnTo>
                <a:lnTo>
                  <a:pt x="1599" y="5114"/>
                </a:lnTo>
                <a:lnTo>
                  <a:pt x="1561" y="5157"/>
                </a:lnTo>
                <a:lnTo>
                  <a:pt x="1526" y="5202"/>
                </a:lnTo>
                <a:lnTo>
                  <a:pt x="1493" y="5250"/>
                </a:lnTo>
                <a:lnTo>
                  <a:pt x="1478" y="5274"/>
                </a:lnTo>
                <a:lnTo>
                  <a:pt x="1462" y="5298"/>
                </a:lnTo>
                <a:lnTo>
                  <a:pt x="1448" y="5323"/>
                </a:lnTo>
                <a:lnTo>
                  <a:pt x="1434" y="5348"/>
                </a:lnTo>
                <a:lnTo>
                  <a:pt x="1420" y="5374"/>
                </a:lnTo>
                <a:lnTo>
                  <a:pt x="1407" y="5399"/>
                </a:lnTo>
                <a:lnTo>
                  <a:pt x="1395" y="5426"/>
                </a:lnTo>
                <a:lnTo>
                  <a:pt x="1383" y="5452"/>
                </a:lnTo>
                <a:lnTo>
                  <a:pt x="1372" y="5478"/>
                </a:lnTo>
                <a:lnTo>
                  <a:pt x="1362" y="5506"/>
                </a:lnTo>
                <a:lnTo>
                  <a:pt x="1352" y="5533"/>
                </a:lnTo>
                <a:lnTo>
                  <a:pt x="1342" y="5561"/>
                </a:lnTo>
                <a:lnTo>
                  <a:pt x="1334" y="5590"/>
                </a:lnTo>
                <a:lnTo>
                  <a:pt x="1326" y="5617"/>
                </a:lnTo>
                <a:lnTo>
                  <a:pt x="1318" y="5646"/>
                </a:lnTo>
                <a:lnTo>
                  <a:pt x="1312" y="5675"/>
                </a:lnTo>
                <a:lnTo>
                  <a:pt x="1306" y="5704"/>
                </a:lnTo>
                <a:lnTo>
                  <a:pt x="1301" y="5734"/>
                </a:lnTo>
                <a:lnTo>
                  <a:pt x="1296" y="5763"/>
                </a:lnTo>
                <a:lnTo>
                  <a:pt x="1292" y="5793"/>
                </a:lnTo>
                <a:lnTo>
                  <a:pt x="1288" y="5823"/>
                </a:lnTo>
                <a:lnTo>
                  <a:pt x="1286" y="5853"/>
                </a:lnTo>
                <a:lnTo>
                  <a:pt x="3774" y="5853"/>
                </a:lnTo>
                <a:close/>
                <a:moveTo>
                  <a:pt x="4028" y="6311"/>
                </a:moveTo>
                <a:lnTo>
                  <a:pt x="4028" y="6088"/>
                </a:lnTo>
                <a:lnTo>
                  <a:pt x="987" y="6088"/>
                </a:lnTo>
                <a:lnTo>
                  <a:pt x="987" y="6311"/>
                </a:lnTo>
                <a:lnTo>
                  <a:pt x="4028" y="6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KSO_Shape"/>
          <p:cNvSpPr>
            <a:spLocks/>
          </p:cNvSpPr>
          <p:nvPr/>
        </p:nvSpPr>
        <p:spPr bwMode="auto">
          <a:xfrm>
            <a:off x="6523251" y="4910632"/>
            <a:ext cx="410168" cy="513780"/>
          </a:xfrm>
          <a:custGeom>
            <a:avLst/>
            <a:gdLst>
              <a:gd name="T0" fmla="*/ 287353 w 5041"/>
              <a:gd name="T1" fmla="*/ 1349891 h 6311"/>
              <a:gd name="T2" fmla="*/ 101419 w 5041"/>
              <a:gd name="T3" fmla="*/ 1349891 h 6311"/>
              <a:gd name="T4" fmla="*/ 15394 w 5041"/>
              <a:gd name="T5" fmla="*/ 1187191 h 6311"/>
              <a:gd name="T6" fmla="*/ 124661 w 5041"/>
              <a:gd name="T7" fmla="*/ 1031133 h 6311"/>
              <a:gd name="T8" fmla="*/ 308482 w 5041"/>
              <a:gd name="T9" fmla="*/ 1057998 h 6311"/>
              <a:gd name="T10" fmla="*/ 676126 w 5041"/>
              <a:gd name="T11" fmla="*/ 696679 h 6311"/>
              <a:gd name="T12" fmla="*/ 724421 w 5041"/>
              <a:gd name="T13" fmla="*/ 694566 h 6311"/>
              <a:gd name="T14" fmla="*/ 417146 w 5041"/>
              <a:gd name="T15" fmla="*/ 893789 h 6311"/>
              <a:gd name="T16" fmla="*/ 415938 w 5041"/>
              <a:gd name="T17" fmla="*/ 527942 h 6311"/>
              <a:gd name="T18" fmla="*/ 469062 w 5041"/>
              <a:gd name="T19" fmla="*/ 472100 h 6311"/>
              <a:gd name="T20" fmla="*/ 837309 w 5041"/>
              <a:gd name="T21" fmla="*/ 707244 h 6311"/>
              <a:gd name="T22" fmla="*/ 749473 w 5041"/>
              <a:gd name="T23" fmla="*/ 504096 h 6311"/>
              <a:gd name="T24" fmla="*/ 463025 w 5041"/>
              <a:gd name="T25" fmla="*/ 349849 h 6311"/>
              <a:gd name="T26" fmla="*/ 646545 w 5041"/>
              <a:gd name="T27" fmla="*/ 333549 h 6311"/>
              <a:gd name="T28" fmla="*/ 913374 w 5041"/>
              <a:gd name="T29" fmla="*/ 283441 h 6311"/>
              <a:gd name="T30" fmla="*/ 816180 w 5041"/>
              <a:gd name="T31" fmla="*/ 217033 h 6311"/>
              <a:gd name="T32" fmla="*/ 456385 w 5041"/>
              <a:gd name="T33" fmla="*/ 242691 h 6311"/>
              <a:gd name="T34" fmla="*/ 606099 w 5041"/>
              <a:gd name="T35" fmla="*/ 152738 h 6311"/>
              <a:gd name="T36" fmla="*/ 725326 w 5041"/>
              <a:gd name="T37" fmla="*/ 20526 h 6311"/>
              <a:gd name="T38" fmla="*/ 483249 w 5041"/>
              <a:gd name="T39" fmla="*/ 97197 h 6311"/>
              <a:gd name="T40" fmla="*/ 348024 w 5041"/>
              <a:gd name="T41" fmla="*/ 209487 h 6311"/>
              <a:gd name="T42" fmla="*/ 398733 w 5041"/>
              <a:gd name="T43" fmla="*/ 2415 h 6311"/>
              <a:gd name="T44" fmla="*/ 292183 w 5041"/>
              <a:gd name="T45" fmla="*/ 57050 h 6311"/>
              <a:gd name="T46" fmla="*/ 260791 w 5041"/>
              <a:gd name="T47" fmla="*/ 279819 h 6311"/>
              <a:gd name="T48" fmla="*/ 165108 w 5041"/>
              <a:gd name="T49" fmla="*/ 289478 h 6311"/>
              <a:gd name="T50" fmla="*/ 19016 w 5041"/>
              <a:gd name="T51" fmla="*/ 471496 h 6311"/>
              <a:gd name="T52" fmla="*/ 255056 w 5041"/>
              <a:gd name="T53" fmla="*/ 346226 h 6311"/>
              <a:gd name="T54" fmla="*/ 32297 w 5041"/>
              <a:gd name="T55" fmla="*/ 626347 h 6311"/>
              <a:gd name="T56" fmla="*/ 14187 w 5041"/>
              <a:gd name="T57" fmla="*/ 857265 h 6311"/>
              <a:gd name="T58" fmla="*/ 276185 w 5041"/>
              <a:gd name="T59" fmla="*/ 409012 h 6311"/>
              <a:gd name="T60" fmla="*/ 273771 w 5041"/>
              <a:gd name="T61" fmla="*/ 773652 h 6311"/>
              <a:gd name="T62" fmla="*/ 419560 w 5041"/>
              <a:gd name="T63" fmla="*/ 996722 h 6311"/>
              <a:gd name="T64" fmla="*/ 1504380 w 5041"/>
              <a:gd name="T65" fmla="*/ 684303 h 6311"/>
              <a:gd name="T66" fmla="*/ 1316936 w 5041"/>
              <a:gd name="T67" fmla="*/ 501681 h 6311"/>
              <a:gd name="T68" fmla="*/ 1392699 w 5041"/>
              <a:gd name="T69" fmla="*/ 483872 h 6311"/>
              <a:gd name="T70" fmla="*/ 1366740 w 5041"/>
              <a:gd name="T71" fmla="*/ 402371 h 6311"/>
              <a:gd name="T72" fmla="*/ 1215215 w 5041"/>
              <a:gd name="T73" fmla="*/ 382751 h 6311"/>
              <a:gd name="T74" fmla="*/ 1151527 w 5041"/>
              <a:gd name="T75" fmla="*/ 362225 h 6311"/>
              <a:gd name="T76" fmla="*/ 1004832 w 5041"/>
              <a:gd name="T77" fmla="*/ 210090 h 6311"/>
              <a:gd name="T78" fmla="*/ 974647 w 5041"/>
              <a:gd name="T79" fmla="*/ 248124 h 6311"/>
              <a:gd name="T80" fmla="*/ 1029885 w 5041"/>
              <a:gd name="T81" fmla="*/ 386071 h 6311"/>
              <a:gd name="T82" fmla="*/ 828858 w 5041"/>
              <a:gd name="T83" fmla="*/ 348038 h 6311"/>
              <a:gd name="T84" fmla="*/ 937823 w 5041"/>
              <a:gd name="T85" fmla="*/ 452177 h 6311"/>
              <a:gd name="T86" fmla="*/ 872021 w 5041"/>
              <a:gd name="T87" fmla="*/ 575032 h 6311"/>
              <a:gd name="T88" fmla="*/ 1095384 w 5041"/>
              <a:gd name="T89" fmla="*/ 525226 h 6311"/>
              <a:gd name="T90" fmla="*/ 1170543 w 5041"/>
              <a:gd name="T91" fmla="*/ 898317 h 6311"/>
              <a:gd name="T92" fmla="*/ 1216121 w 5041"/>
              <a:gd name="T93" fmla="*/ 1062526 h 6311"/>
              <a:gd name="T94" fmla="*/ 1198916 w 5041"/>
              <a:gd name="T95" fmla="*/ 597369 h 6311"/>
              <a:gd name="T96" fmla="*/ 1391189 w 5041"/>
              <a:gd name="T97" fmla="*/ 697584 h 6311"/>
              <a:gd name="T98" fmla="*/ 450348 w 5041"/>
              <a:gd name="T99" fmla="*/ 1480593 h 6311"/>
              <a:gd name="T100" fmla="*/ 548749 w 5041"/>
              <a:gd name="T101" fmla="*/ 594954 h 6311"/>
              <a:gd name="T102" fmla="*/ 707819 w 5041"/>
              <a:gd name="T103" fmla="*/ 1100559 h 6311"/>
              <a:gd name="T104" fmla="*/ 642018 w 5041"/>
              <a:gd name="T105" fmla="*/ 1262655 h 6311"/>
              <a:gd name="T106" fmla="*/ 526714 w 5041"/>
              <a:gd name="T107" fmla="*/ 769124 h 6311"/>
              <a:gd name="T108" fmla="*/ 808634 w 5041"/>
              <a:gd name="T109" fmla="*/ 1125010 h 6311"/>
              <a:gd name="T110" fmla="*/ 878058 w 5041"/>
              <a:gd name="T111" fmla="*/ 1248166 h 6311"/>
              <a:gd name="T112" fmla="*/ 1023848 w 5041"/>
              <a:gd name="T113" fmla="*/ 708753 h 6311"/>
              <a:gd name="T114" fmla="*/ 1127078 w 5041"/>
              <a:gd name="T115" fmla="*/ 1695513 h 6311"/>
              <a:gd name="T116" fmla="*/ 966196 w 5041"/>
              <a:gd name="T117" fmla="*/ 1476669 h 6311"/>
              <a:gd name="T118" fmla="*/ 772715 w 5041"/>
              <a:gd name="T119" fmla="*/ 1417506 h 6311"/>
              <a:gd name="T120" fmla="*/ 583460 w 5041"/>
              <a:gd name="T121" fmla="*/ 1463388 h 6311"/>
              <a:gd name="T122" fmla="*/ 411109 w 5041"/>
              <a:gd name="T123" fmla="*/ 1662008 h 63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41" h="6311">
                <a:moveTo>
                  <a:pt x="1238" y="3964"/>
                </a:moveTo>
                <a:lnTo>
                  <a:pt x="1238" y="3964"/>
                </a:lnTo>
                <a:lnTo>
                  <a:pt x="1238" y="3994"/>
                </a:lnTo>
                <a:lnTo>
                  <a:pt x="1236" y="4024"/>
                </a:lnTo>
                <a:lnTo>
                  <a:pt x="1231" y="4054"/>
                </a:lnTo>
                <a:lnTo>
                  <a:pt x="1226" y="4084"/>
                </a:lnTo>
                <a:lnTo>
                  <a:pt x="1219" y="4112"/>
                </a:lnTo>
                <a:lnTo>
                  <a:pt x="1211" y="4141"/>
                </a:lnTo>
                <a:lnTo>
                  <a:pt x="1203" y="4168"/>
                </a:lnTo>
                <a:lnTo>
                  <a:pt x="1192" y="4195"/>
                </a:lnTo>
                <a:lnTo>
                  <a:pt x="1180" y="4221"/>
                </a:lnTo>
                <a:lnTo>
                  <a:pt x="1166" y="4246"/>
                </a:lnTo>
                <a:lnTo>
                  <a:pt x="1152" y="4272"/>
                </a:lnTo>
                <a:lnTo>
                  <a:pt x="1137" y="4296"/>
                </a:lnTo>
                <a:lnTo>
                  <a:pt x="1120" y="4319"/>
                </a:lnTo>
                <a:lnTo>
                  <a:pt x="1103" y="4342"/>
                </a:lnTo>
                <a:lnTo>
                  <a:pt x="1084" y="4363"/>
                </a:lnTo>
                <a:lnTo>
                  <a:pt x="1064" y="4384"/>
                </a:lnTo>
                <a:lnTo>
                  <a:pt x="1043" y="4404"/>
                </a:lnTo>
                <a:lnTo>
                  <a:pt x="1022" y="4422"/>
                </a:lnTo>
                <a:lnTo>
                  <a:pt x="999" y="4440"/>
                </a:lnTo>
                <a:lnTo>
                  <a:pt x="976" y="4456"/>
                </a:lnTo>
                <a:lnTo>
                  <a:pt x="952" y="4472"/>
                </a:lnTo>
                <a:lnTo>
                  <a:pt x="928" y="4486"/>
                </a:lnTo>
                <a:lnTo>
                  <a:pt x="901" y="4499"/>
                </a:lnTo>
                <a:lnTo>
                  <a:pt x="875" y="4511"/>
                </a:lnTo>
                <a:lnTo>
                  <a:pt x="848" y="4521"/>
                </a:lnTo>
                <a:lnTo>
                  <a:pt x="821" y="4531"/>
                </a:lnTo>
                <a:lnTo>
                  <a:pt x="792" y="4539"/>
                </a:lnTo>
                <a:lnTo>
                  <a:pt x="764" y="4546"/>
                </a:lnTo>
                <a:lnTo>
                  <a:pt x="734" y="4551"/>
                </a:lnTo>
                <a:lnTo>
                  <a:pt x="704" y="4554"/>
                </a:lnTo>
                <a:lnTo>
                  <a:pt x="675" y="4558"/>
                </a:lnTo>
                <a:lnTo>
                  <a:pt x="644" y="4558"/>
                </a:lnTo>
                <a:lnTo>
                  <a:pt x="613" y="4558"/>
                </a:lnTo>
                <a:lnTo>
                  <a:pt x="583" y="4554"/>
                </a:lnTo>
                <a:lnTo>
                  <a:pt x="554" y="4551"/>
                </a:lnTo>
                <a:lnTo>
                  <a:pt x="524" y="4546"/>
                </a:lnTo>
                <a:lnTo>
                  <a:pt x="495" y="4539"/>
                </a:lnTo>
                <a:lnTo>
                  <a:pt x="467" y="4531"/>
                </a:lnTo>
                <a:lnTo>
                  <a:pt x="439" y="4521"/>
                </a:lnTo>
                <a:lnTo>
                  <a:pt x="413" y="4511"/>
                </a:lnTo>
                <a:lnTo>
                  <a:pt x="386" y="4499"/>
                </a:lnTo>
                <a:lnTo>
                  <a:pt x="361" y="4486"/>
                </a:lnTo>
                <a:lnTo>
                  <a:pt x="336" y="4472"/>
                </a:lnTo>
                <a:lnTo>
                  <a:pt x="311" y="4456"/>
                </a:lnTo>
                <a:lnTo>
                  <a:pt x="288" y="4440"/>
                </a:lnTo>
                <a:lnTo>
                  <a:pt x="266" y="4422"/>
                </a:lnTo>
                <a:lnTo>
                  <a:pt x="244" y="4404"/>
                </a:lnTo>
                <a:lnTo>
                  <a:pt x="223" y="4384"/>
                </a:lnTo>
                <a:lnTo>
                  <a:pt x="204" y="4363"/>
                </a:lnTo>
                <a:lnTo>
                  <a:pt x="185" y="4342"/>
                </a:lnTo>
                <a:lnTo>
                  <a:pt x="167" y="4319"/>
                </a:lnTo>
                <a:lnTo>
                  <a:pt x="151" y="4296"/>
                </a:lnTo>
                <a:lnTo>
                  <a:pt x="135" y="4272"/>
                </a:lnTo>
                <a:lnTo>
                  <a:pt x="121" y="4246"/>
                </a:lnTo>
                <a:lnTo>
                  <a:pt x="108" y="4221"/>
                </a:lnTo>
                <a:lnTo>
                  <a:pt x="96" y="4195"/>
                </a:lnTo>
                <a:lnTo>
                  <a:pt x="86" y="4168"/>
                </a:lnTo>
                <a:lnTo>
                  <a:pt x="76" y="4141"/>
                </a:lnTo>
                <a:lnTo>
                  <a:pt x="68" y="4112"/>
                </a:lnTo>
                <a:lnTo>
                  <a:pt x="62" y="4084"/>
                </a:lnTo>
                <a:lnTo>
                  <a:pt x="56" y="4054"/>
                </a:lnTo>
                <a:lnTo>
                  <a:pt x="53" y="4024"/>
                </a:lnTo>
                <a:lnTo>
                  <a:pt x="51" y="3994"/>
                </a:lnTo>
                <a:lnTo>
                  <a:pt x="50" y="3964"/>
                </a:lnTo>
                <a:lnTo>
                  <a:pt x="51" y="3933"/>
                </a:lnTo>
                <a:lnTo>
                  <a:pt x="53" y="3903"/>
                </a:lnTo>
                <a:lnTo>
                  <a:pt x="56" y="3873"/>
                </a:lnTo>
                <a:lnTo>
                  <a:pt x="62" y="3844"/>
                </a:lnTo>
                <a:lnTo>
                  <a:pt x="68" y="3815"/>
                </a:lnTo>
                <a:lnTo>
                  <a:pt x="76" y="3786"/>
                </a:lnTo>
                <a:lnTo>
                  <a:pt x="86" y="3759"/>
                </a:lnTo>
                <a:lnTo>
                  <a:pt x="96" y="3733"/>
                </a:lnTo>
                <a:lnTo>
                  <a:pt x="108" y="3706"/>
                </a:lnTo>
                <a:lnTo>
                  <a:pt x="121" y="3680"/>
                </a:lnTo>
                <a:lnTo>
                  <a:pt x="135" y="3656"/>
                </a:lnTo>
                <a:lnTo>
                  <a:pt x="151" y="3631"/>
                </a:lnTo>
                <a:lnTo>
                  <a:pt x="167" y="3608"/>
                </a:lnTo>
                <a:lnTo>
                  <a:pt x="185" y="3585"/>
                </a:lnTo>
                <a:lnTo>
                  <a:pt x="204" y="3564"/>
                </a:lnTo>
                <a:lnTo>
                  <a:pt x="223" y="3543"/>
                </a:lnTo>
                <a:lnTo>
                  <a:pt x="244" y="3524"/>
                </a:lnTo>
                <a:lnTo>
                  <a:pt x="266" y="3505"/>
                </a:lnTo>
                <a:lnTo>
                  <a:pt x="288" y="3487"/>
                </a:lnTo>
                <a:lnTo>
                  <a:pt x="311" y="3471"/>
                </a:lnTo>
                <a:lnTo>
                  <a:pt x="336" y="3455"/>
                </a:lnTo>
                <a:lnTo>
                  <a:pt x="361" y="3441"/>
                </a:lnTo>
                <a:lnTo>
                  <a:pt x="386" y="3428"/>
                </a:lnTo>
                <a:lnTo>
                  <a:pt x="413" y="3416"/>
                </a:lnTo>
                <a:lnTo>
                  <a:pt x="439" y="3405"/>
                </a:lnTo>
                <a:lnTo>
                  <a:pt x="467" y="3396"/>
                </a:lnTo>
                <a:lnTo>
                  <a:pt x="495" y="3388"/>
                </a:lnTo>
                <a:lnTo>
                  <a:pt x="524" y="3382"/>
                </a:lnTo>
                <a:lnTo>
                  <a:pt x="554" y="3376"/>
                </a:lnTo>
                <a:lnTo>
                  <a:pt x="583" y="3372"/>
                </a:lnTo>
                <a:lnTo>
                  <a:pt x="613" y="3370"/>
                </a:lnTo>
                <a:lnTo>
                  <a:pt x="644" y="3370"/>
                </a:lnTo>
                <a:lnTo>
                  <a:pt x="675" y="3370"/>
                </a:lnTo>
                <a:lnTo>
                  <a:pt x="704" y="3372"/>
                </a:lnTo>
                <a:lnTo>
                  <a:pt x="734" y="3376"/>
                </a:lnTo>
                <a:lnTo>
                  <a:pt x="764" y="3382"/>
                </a:lnTo>
                <a:lnTo>
                  <a:pt x="792" y="3388"/>
                </a:lnTo>
                <a:lnTo>
                  <a:pt x="821" y="3396"/>
                </a:lnTo>
                <a:lnTo>
                  <a:pt x="848" y="3405"/>
                </a:lnTo>
                <a:lnTo>
                  <a:pt x="875" y="3416"/>
                </a:lnTo>
                <a:lnTo>
                  <a:pt x="901" y="3428"/>
                </a:lnTo>
                <a:lnTo>
                  <a:pt x="928" y="3441"/>
                </a:lnTo>
                <a:lnTo>
                  <a:pt x="952" y="3455"/>
                </a:lnTo>
                <a:lnTo>
                  <a:pt x="976" y="3471"/>
                </a:lnTo>
                <a:lnTo>
                  <a:pt x="999" y="3487"/>
                </a:lnTo>
                <a:lnTo>
                  <a:pt x="1022" y="3505"/>
                </a:lnTo>
                <a:lnTo>
                  <a:pt x="1043" y="3524"/>
                </a:lnTo>
                <a:lnTo>
                  <a:pt x="1064" y="3543"/>
                </a:lnTo>
                <a:lnTo>
                  <a:pt x="1084" y="3564"/>
                </a:lnTo>
                <a:lnTo>
                  <a:pt x="1103" y="3585"/>
                </a:lnTo>
                <a:lnTo>
                  <a:pt x="1120" y="3608"/>
                </a:lnTo>
                <a:lnTo>
                  <a:pt x="1137" y="3631"/>
                </a:lnTo>
                <a:lnTo>
                  <a:pt x="1152" y="3656"/>
                </a:lnTo>
                <a:lnTo>
                  <a:pt x="1166" y="3680"/>
                </a:lnTo>
                <a:lnTo>
                  <a:pt x="1180" y="3706"/>
                </a:lnTo>
                <a:lnTo>
                  <a:pt x="1192" y="3733"/>
                </a:lnTo>
                <a:lnTo>
                  <a:pt x="1203" y="3759"/>
                </a:lnTo>
                <a:lnTo>
                  <a:pt x="1211" y="3786"/>
                </a:lnTo>
                <a:lnTo>
                  <a:pt x="1219" y="3815"/>
                </a:lnTo>
                <a:lnTo>
                  <a:pt x="1226" y="3844"/>
                </a:lnTo>
                <a:lnTo>
                  <a:pt x="1231" y="3873"/>
                </a:lnTo>
                <a:lnTo>
                  <a:pt x="1236" y="3903"/>
                </a:lnTo>
                <a:lnTo>
                  <a:pt x="1238" y="3933"/>
                </a:lnTo>
                <a:lnTo>
                  <a:pt x="1238" y="3964"/>
                </a:lnTo>
                <a:close/>
                <a:moveTo>
                  <a:pt x="2276" y="2224"/>
                </a:moveTo>
                <a:lnTo>
                  <a:pt x="2276" y="2224"/>
                </a:lnTo>
                <a:lnTo>
                  <a:pt x="2258" y="2265"/>
                </a:lnTo>
                <a:lnTo>
                  <a:pt x="2240" y="2308"/>
                </a:lnTo>
                <a:lnTo>
                  <a:pt x="2225" y="2352"/>
                </a:lnTo>
                <a:lnTo>
                  <a:pt x="2213" y="2398"/>
                </a:lnTo>
                <a:lnTo>
                  <a:pt x="2202" y="2445"/>
                </a:lnTo>
                <a:lnTo>
                  <a:pt x="2193" y="2494"/>
                </a:lnTo>
                <a:lnTo>
                  <a:pt x="2186" y="2544"/>
                </a:lnTo>
                <a:lnTo>
                  <a:pt x="2182" y="2597"/>
                </a:lnTo>
                <a:lnTo>
                  <a:pt x="2194" y="2575"/>
                </a:lnTo>
                <a:lnTo>
                  <a:pt x="2207" y="2553"/>
                </a:lnTo>
                <a:lnTo>
                  <a:pt x="2221" y="2532"/>
                </a:lnTo>
                <a:lnTo>
                  <a:pt x="2235" y="2513"/>
                </a:lnTo>
                <a:lnTo>
                  <a:pt x="2250" y="2494"/>
                </a:lnTo>
                <a:lnTo>
                  <a:pt x="2264" y="2475"/>
                </a:lnTo>
                <a:lnTo>
                  <a:pt x="2280" y="2458"/>
                </a:lnTo>
                <a:lnTo>
                  <a:pt x="2296" y="2441"/>
                </a:lnTo>
                <a:lnTo>
                  <a:pt x="2313" y="2425"/>
                </a:lnTo>
                <a:lnTo>
                  <a:pt x="2329" y="2408"/>
                </a:lnTo>
                <a:lnTo>
                  <a:pt x="2346" y="2394"/>
                </a:lnTo>
                <a:lnTo>
                  <a:pt x="2363" y="2379"/>
                </a:lnTo>
                <a:lnTo>
                  <a:pt x="2400" y="2352"/>
                </a:lnTo>
                <a:lnTo>
                  <a:pt x="2437" y="2327"/>
                </a:lnTo>
                <a:lnTo>
                  <a:pt x="2400" y="2301"/>
                </a:lnTo>
                <a:lnTo>
                  <a:pt x="2361" y="2276"/>
                </a:lnTo>
                <a:lnTo>
                  <a:pt x="2319" y="2251"/>
                </a:lnTo>
                <a:lnTo>
                  <a:pt x="2276" y="2224"/>
                </a:lnTo>
                <a:close/>
                <a:moveTo>
                  <a:pt x="1641" y="3451"/>
                </a:moveTo>
                <a:lnTo>
                  <a:pt x="1641" y="3451"/>
                </a:lnTo>
                <a:lnTo>
                  <a:pt x="1613" y="3422"/>
                </a:lnTo>
                <a:lnTo>
                  <a:pt x="1588" y="3394"/>
                </a:lnTo>
                <a:lnTo>
                  <a:pt x="1564" y="3365"/>
                </a:lnTo>
                <a:lnTo>
                  <a:pt x="1542" y="3338"/>
                </a:lnTo>
                <a:lnTo>
                  <a:pt x="1521" y="3309"/>
                </a:lnTo>
                <a:lnTo>
                  <a:pt x="1502" y="3280"/>
                </a:lnTo>
                <a:lnTo>
                  <a:pt x="1484" y="3252"/>
                </a:lnTo>
                <a:lnTo>
                  <a:pt x="1468" y="3223"/>
                </a:lnTo>
                <a:lnTo>
                  <a:pt x="1454" y="3195"/>
                </a:lnTo>
                <a:lnTo>
                  <a:pt x="1440" y="3166"/>
                </a:lnTo>
                <a:lnTo>
                  <a:pt x="1429" y="3136"/>
                </a:lnTo>
                <a:lnTo>
                  <a:pt x="1418" y="3108"/>
                </a:lnTo>
                <a:lnTo>
                  <a:pt x="1408" y="3079"/>
                </a:lnTo>
                <a:lnTo>
                  <a:pt x="1401" y="3049"/>
                </a:lnTo>
                <a:lnTo>
                  <a:pt x="1393" y="3021"/>
                </a:lnTo>
                <a:lnTo>
                  <a:pt x="1387" y="2991"/>
                </a:lnTo>
                <a:lnTo>
                  <a:pt x="1382" y="2961"/>
                </a:lnTo>
                <a:lnTo>
                  <a:pt x="1378" y="2932"/>
                </a:lnTo>
                <a:lnTo>
                  <a:pt x="1374" y="2902"/>
                </a:lnTo>
                <a:lnTo>
                  <a:pt x="1372" y="2872"/>
                </a:lnTo>
                <a:lnTo>
                  <a:pt x="1370" y="2843"/>
                </a:lnTo>
                <a:lnTo>
                  <a:pt x="1369" y="2812"/>
                </a:lnTo>
                <a:lnTo>
                  <a:pt x="1369" y="2751"/>
                </a:lnTo>
                <a:lnTo>
                  <a:pt x="1371" y="2690"/>
                </a:lnTo>
                <a:lnTo>
                  <a:pt x="1374" y="2627"/>
                </a:lnTo>
                <a:lnTo>
                  <a:pt x="1379" y="2563"/>
                </a:lnTo>
                <a:lnTo>
                  <a:pt x="1384" y="2499"/>
                </a:lnTo>
                <a:lnTo>
                  <a:pt x="1396" y="2367"/>
                </a:lnTo>
                <a:lnTo>
                  <a:pt x="1402" y="2299"/>
                </a:lnTo>
                <a:lnTo>
                  <a:pt x="1405" y="2231"/>
                </a:lnTo>
                <a:lnTo>
                  <a:pt x="1408" y="2160"/>
                </a:lnTo>
                <a:lnTo>
                  <a:pt x="1409" y="2089"/>
                </a:lnTo>
                <a:lnTo>
                  <a:pt x="1408" y="2016"/>
                </a:lnTo>
                <a:lnTo>
                  <a:pt x="1406" y="1979"/>
                </a:lnTo>
                <a:lnTo>
                  <a:pt x="1404" y="1942"/>
                </a:lnTo>
                <a:lnTo>
                  <a:pt x="1401" y="1904"/>
                </a:lnTo>
                <a:lnTo>
                  <a:pt x="1396" y="1866"/>
                </a:lnTo>
                <a:lnTo>
                  <a:pt x="1391" y="1827"/>
                </a:lnTo>
                <a:lnTo>
                  <a:pt x="1385" y="1789"/>
                </a:lnTo>
                <a:lnTo>
                  <a:pt x="1378" y="1749"/>
                </a:lnTo>
                <a:lnTo>
                  <a:pt x="1370" y="1709"/>
                </a:lnTo>
                <a:lnTo>
                  <a:pt x="1360" y="1669"/>
                </a:lnTo>
                <a:lnTo>
                  <a:pt x="1350" y="1628"/>
                </a:lnTo>
                <a:lnTo>
                  <a:pt x="1338" y="1587"/>
                </a:lnTo>
                <a:lnTo>
                  <a:pt x="1325" y="1546"/>
                </a:lnTo>
                <a:lnTo>
                  <a:pt x="1310" y="1504"/>
                </a:lnTo>
                <a:lnTo>
                  <a:pt x="1295" y="1461"/>
                </a:lnTo>
                <a:lnTo>
                  <a:pt x="1277" y="1418"/>
                </a:lnTo>
                <a:lnTo>
                  <a:pt x="1259" y="1375"/>
                </a:lnTo>
                <a:lnTo>
                  <a:pt x="1238" y="1331"/>
                </a:lnTo>
                <a:lnTo>
                  <a:pt x="1216" y="1286"/>
                </a:lnTo>
                <a:lnTo>
                  <a:pt x="1230" y="1303"/>
                </a:lnTo>
                <a:lnTo>
                  <a:pt x="1244" y="1321"/>
                </a:lnTo>
                <a:lnTo>
                  <a:pt x="1261" y="1339"/>
                </a:lnTo>
                <a:lnTo>
                  <a:pt x="1277" y="1356"/>
                </a:lnTo>
                <a:lnTo>
                  <a:pt x="1296" y="1374"/>
                </a:lnTo>
                <a:lnTo>
                  <a:pt x="1315" y="1391"/>
                </a:lnTo>
                <a:lnTo>
                  <a:pt x="1356" y="1426"/>
                </a:lnTo>
                <a:lnTo>
                  <a:pt x="1401" y="1461"/>
                </a:lnTo>
                <a:lnTo>
                  <a:pt x="1449" y="1495"/>
                </a:lnTo>
                <a:lnTo>
                  <a:pt x="1500" y="1530"/>
                </a:lnTo>
                <a:lnTo>
                  <a:pt x="1554" y="1564"/>
                </a:lnTo>
                <a:lnTo>
                  <a:pt x="1610" y="1598"/>
                </a:lnTo>
                <a:lnTo>
                  <a:pt x="1668" y="1632"/>
                </a:lnTo>
                <a:lnTo>
                  <a:pt x="1727" y="1667"/>
                </a:lnTo>
                <a:lnTo>
                  <a:pt x="1789" y="1701"/>
                </a:lnTo>
                <a:lnTo>
                  <a:pt x="1913" y="1769"/>
                </a:lnTo>
                <a:lnTo>
                  <a:pt x="2039" y="1836"/>
                </a:lnTo>
                <a:lnTo>
                  <a:pt x="2164" y="1903"/>
                </a:lnTo>
                <a:lnTo>
                  <a:pt x="2285" y="1970"/>
                </a:lnTo>
                <a:lnTo>
                  <a:pt x="2344" y="2003"/>
                </a:lnTo>
                <a:lnTo>
                  <a:pt x="2400" y="2036"/>
                </a:lnTo>
                <a:lnTo>
                  <a:pt x="2454" y="2069"/>
                </a:lnTo>
                <a:lnTo>
                  <a:pt x="2504" y="2101"/>
                </a:lnTo>
                <a:lnTo>
                  <a:pt x="2553" y="2134"/>
                </a:lnTo>
                <a:lnTo>
                  <a:pt x="2598" y="2167"/>
                </a:lnTo>
                <a:lnTo>
                  <a:pt x="2640" y="2199"/>
                </a:lnTo>
                <a:lnTo>
                  <a:pt x="2677" y="2232"/>
                </a:lnTo>
                <a:lnTo>
                  <a:pt x="2695" y="2247"/>
                </a:lnTo>
                <a:lnTo>
                  <a:pt x="2711" y="2264"/>
                </a:lnTo>
                <a:lnTo>
                  <a:pt x="2725" y="2279"/>
                </a:lnTo>
                <a:lnTo>
                  <a:pt x="2740" y="2296"/>
                </a:lnTo>
                <a:lnTo>
                  <a:pt x="2752" y="2311"/>
                </a:lnTo>
                <a:lnTo>
                  <a:pt x="2763" y="2328"/>
                </a:lnTo>
                <a:lnTo>
                  <a:pt x="2774" y="2343"/>
                </a:lnTo>
                <a:lnTo>
                  <a:pt x="2781" y="2360"/>
                </a:lnTo>
                <a:lnTo>
                  <a:pt x="2775" y="2318"/>
                </a:lnTo>
                <a:lnTo>
                  <a:pt x="2767" y="2276"/>
                </a:lnTo>
                <a:lnTo>
                  <a:pt x="2759" y="2236"/>
                </a:lnTo>
                <a:lnTo>
                  <a:pt x="2750" y="2197"/>
                </a:lnTo>
                <a:lnTo>
                  <a:pt x="2740" y="2159"/>
                </a:lnTo>
                <a:lnTo>
                  <a:pt x="2729" y="2122"/>
                </a:lnTo>
                <a:lnTo>
                  <a:pt x="2718" y="2086"/>
                </a:lnTo>
                <a:lnTo>
                  <a:pt x="2706" y="2050"/>
                </a:lnTo>
                <a:lnTo>
                  <a:pt x="2692" y="2016"/>
                </a:lnTo>
                <a:lnTo>
                  <a:pt x="2678" y="1983"/>
                </a:lnTo>
                <a:lnTo>
                  <a:pt x="2664" y="1950"/>
                </a:lnTo>
                <a:lnTo>
                  <a:pt x="2648" y="1918"/>
                </a:lnTo>
                <a:lnTo>
                  <a:pt x="2633" y="1888"/>
                </a:lnTo>
                <a:lnTo>
                  <a:pt x="2616" y="1858"/>
                </a:lnTo>
                <a:lnTo>
                  <a:pt x="2599" y="1828"/>
                </a:lnTo>
                <a:lnTo>
                  <a:pt x="2581" y="1800"/>
                </a:lnTo>
                <a:lnTo>
                  <a:pt x="2563" y="1772"/>
                </a:lnTo>
                <a:lnTo>
                  <a:pt x="2544" y="1746"/>
                </a:lnTo>
                <a:lnTo>
                  <a:pt x="2524" y="1719"/>
                </a:lnTo>
                <a:lnTo>
                  <a:pt x="2504" y="1694"/>
                </a:lnTo>
                <a:lnTo>
                  <a:pt x="2483" y="1670"/>
                </a:lnTo>
                <a:lnTo>
                  <a:pt x="2461" y="1646"/>
                </a:lnTo>
                <a:lnTo>
                  <a:pt x="2440" y="1623"/>
                </a:lnTo>
                <a:lnTo>
                  <a:pt x="2417" y="1601"/>
                </a:lnTo>
                <a:lnTo>
                  <a:pt x="2395" y="1579"/>
                </a:lnTo>
                <a:lnTo>
                  <a:pt x="2372" y="1558"/>
                </a:lnTo>
                <a:lnTo>
                  <a:pt x="2348" y="1537"/>
                </a:lnTo>
                <a:lnTo>
                  <a:pt x="2324" y="1517"/>
                </a:lnTo>
                <a:lnTo>
                  <a:pt x="2300" y="1497"/>
                </a:lnTo>
                <a:lnTo>
                  <a:pt x="2274" y="1479"/>
                </a:lnTo>
                <a:lnTo>
                  <a:pt x="2249" y="1461"/>
                </a:lnTo>
                <a:lnTo>
                  <a:pt x="2224" y="1443"/>
                </a:lnTo>
                <a:lnTo>
                  <a:pt x="2171" y="1410"/>
                </a:lnTo>
                <a:lnTo>
                  <a:pt x="2117" y="1379"/>
                </a:lnTo>
                <a:lnTo>
                  <a:pt x="2062" y="1350"/>
                </a:lnTo>
                <a:lnTo>
                  <a:pt x="2006" y="1323"/>
                </a:lnTo>
                <a:lnTo>
                  <a:pt x="1949" y="1298"/>
                </a:lnTo>
                <a:lnTo>
                  <a:pt x="1891" y="1274"/>
                </a:lnTo>
                <a:lnTo>
                  <a:pt x="1833" y="1252"/>
                </a:lnTo>
                <a:lnTo>
                  <a:pt x="1774" y="1231"/>
                </a:lnTo>
                <a:lnTo>
                  <a:pt x="1714" y="1211"/>
                </a:lnTo>
                <a:lnTo>
                  <a:pt x="1654" y="1193"/>
                </a:lnTo>
                <a:lnTo>
                  <a:pt x="1594" y="1176"/>
                </a:lnTo>
                <a:lnTo>
                  <a:pt x="1534" y="1159"/>
                </a:lnTo>
                <a:lnTo>
                  <a:pt x="1474" y="1145"/>
                </a:lnTo>
                <a:lnTo>
                  <a:pt x="1414" y="1130"/>
                </a:lnTo>
                <a:lnTo>
                  <a:pt x="1296" y="1103"/>
                </a:lnTo>
                <a:lnTo>
                  <a:pt x="1346" y="1112"/>
                </a:lnTo>
                <a:lnTo>
                  <a:pt x="1393" y="1120"/>
                </a:lnTo>
                <a:lnTo>
                  <a:pt x="1440" y="1127"/>
                </a:lnTo>
                <a:lnTo>
                  <a:pt x="1487" y="1133"/>
                </a:lnTo>
                <a:lnTo>
                  <a:pt x="1532" y="1138"/>
                </a:lnTo>
                <a:lnTo>
                  <a:pt x="1575" y="1142"/>
                </a:lnTo>
                <a:lnTo>
                  <a:pt x="1617" y="1145"/>
                </a:lnTo>
                <a:lnTo>
                  <a:pt x="1659" y="1147"/>
                </a:lnTo>
                <a:lnTo>
                  <a:pt x="1699" y="1148"/>
                </a:lnTo>
                <a:lnTo>
                  <a:pt x="1738" y="1149"/>
                </a:lnTo>
                <a:lnTo>
                  <a:pt x="1777" y="1149"/>
                </a:lnTo>
                <a:lnTo>
                  <a:pt x="1814" y="1148"/>
                </a:lnTo>
                <a:lnTo>
                  <a:pt x="1851" y="1146"/>
                </a:lnTo>
                <a:lnTo>
                  <a:pt x="1887" y="1144"/>
                </a:lnTo>
                <a:lnTo>
                  <a:pt x="1921" y="1142"/>
                </a:lnTo>
                <a:lnTo>
                  <a:pt x="1955" y="1137"/>
                </a:lnTo>
                <a:lnTo>
                  <a:pt x="2021" y="1129"/>
                </a:lnTo>
                <a:lnTo>
                  <a:pt x="2083" y="1119"/>
                </a:lnTo>
                <a:lnTo>
                  <a:pt x="2142" y="1105"/>
                </a:lnTo>
                <a:lnTo>
                  <a:pt x="2199" y="1092"/>
                </a:lnTo>
                <a:lnTo>
                  <a:pt x="2253" y="1077"/>
                </a:lnTo>
                <a:lnTo>
                  <a:pt x="2306" y="1061"/>
                </a:lnTo>
                <a:lnTo>
                  <a:pt x="2357" y="1045"/>
                </a:lnTo>
                <a:lnTo>
                  <a:pt x="2405" y="1028"/>
                </a:lnTo>
                <a:lnTo>
                  <a:pt x="2498" y="997"/>
                </a:lnTo>
                <a:lnTo>
                  <a:pt x="2543" y="981"/>
                </a:lnTo>
                <a:lnTo>
                  <a:pt x="2586" y="967"/>
                </a:lnTo>
                <a:lnTo>
                  <a:pt x="2630" y="954"/>
                </a:lnTo>
                <a:lnTo>
                  <a:pt x="2671" y="943"/>
                </a:lnTo>
                <a:lnTo>
                  <a:pt x="2714" y="933"/>
                </a:lnTo>
                <a:lnTo>
                  <a:pt x="2757" y="925"/>
                </a:lnTo>
                <a:lnTo>
                  <a:pt x="2800" y="920"/>
                </a:lnTo>
                <a:lnTo>
                  <a:pt x="2821" y="917"/>
                </a:lnTo>
                <a:lnTo>
                  <a:pt x="2843" y="917"/>
                </a:lnTo>
                <a:lnTo>
                  <a:pt x="2865" y="916"/>
                </a:lnTo>
                <a:lnTo>
                  <a:pt x="2887" y="917"/>
                </a:lnTo>
                <a:lnTo>
                  <a:pt x="2909" y="918"/>
                </a:lnTo>
                <a:lnTo>
                  <a:pt x="2932" y="921"/>
                </a:lnTo>
                <a:lnTo>
                  <a:pt x="2955" y="924"/>
                </a:lnTo>
                <a:lnTo>
                  <a:pt x="2978" y="928"/>
                </a:lnTo>
                <a:lnTo>
                  <a:pt x="3002" y="933"/>
                </a:lnTo>
                <a:lnTo>
                  <a:pt x="3026" y="939"/>
                </a:lnTo>
                <a:lnTo>
                  <a:pt x="3050" y="946"/>
                </a:lnTo>
                <a:lnTo>
                  <a:pt x="3074" y="954"/>
                </a:lnTo>
                <a:lnTo>
                  <a:pt x="3099" y="964"/>
                </a:lnTo>
                <a:lnTo>
                  <a:pt x="3126" y="973"/>
                </a:lnTo>
                <a:lnTo>
                  <a:pt x="3107" y="955"/>
                </a:lnTo>
                <a:lnTo>
                  <a:pt x="3088" y="937"/>
                </a:lnTo>
                <a:lnTo>
                  <a:pt x="3069" y="920"/>
                </a:lnTo>
                <a:lnTo>
                  <a:pt x="3049" y="902"/>
                </a:lnTo>
                <a:lnTo>
                  <a:pt x="3028" y="885"/>
                </a:lnTo>
                <a:lnTo>
                  <a:pt x="3006" y="869"/>
                </a:lnTo>
                <a:lnTo>
                  <a:pt x="2984" y="854"/>
                </a:lnTo>
                <a:lnTo>
                  <a:pt x="2961" y="839"/>
                </a:lnTo>
                <a:lnTo>
                  <a:pt x="2938" y="824"/>
                </a:lnTo>
                <a:lnTo>
                  <a:pt x="2914" y="811"/>
                </a:lnTo>
                <a:lnTo>
                  <a:pt x="2889" y="797"/>
                </a:lnTo>
                <a:lnTo>
                  <a:pt x="2864" y="784"/>
                </a:lnTo>
                <a:lnTo>
                  <a:pt x="2839" y="772"/>
                </a:lnTo>
                <a:lnTo>
                  <a:pt x="2813" y="760"/>
                </a:lnTo>
                <a:lnTo>
                  <a:pt x="2786" y="749"/>
                </a:lnTo>
                <a:lnTo>
                  <a:pt x="2759" y="739"/>
                </a:lnTo>
                <a:lnTo>
                  <a:pt x="2732" y="729"/>
                </a:lnTo>
                <a:lnTo>
                  <a:pt x="2704" y="719"/>
                </a:lnTo>
                <a:lnTo>
                  <a:pt x="2676" y="711"/>
                </a:lnTo>
                <a:lnTo>
                  <a:pt x="2647" y="703"/>
                </a:lnTo>
                <a:lnTo>
                  <a:pt x="2588" y="687"/>
                </a:lnTo>
                <a:lnTo>
                  <a:pt x="2528" y="675"/>
                </a:lnTo>
                <a:lnTo>
                  <a:pt x="2467" y="665"/>
                </a:lnTo>
                <a:lnTo>
                  <a:pt x="2404" y="658"/>
                </a:lnTo>
                <a:lnTo>
                  <a:pt x="2341" y="652"/>
                </a:lnTo>
                <a:lnTo>
                  <a:pt x="2276" y="650"/>
                </a:lnTo>
                <a:lnTo>
                  <a:pt x="2212" y="650"/>
                </a:lnTo>
                <a:lnTo>
                  <a:pt x="2146" y="652"/>
                </a:lnTo>
                <a:lnTo>
                  <a:pt x="2078" y="657"/>
                </a:lnTo>
                <a:lnTo>
                  <a:pt x="2012" y="664"/>
                </a:lnTo>
                <a:lnTo>
                  <a:pt x="1945" y="674"/>
                </a:lnTo>
                <a:lnTo>
                  <a:pt x="1878" y="686"/>
                </a:lnTo>
                <a:lnTo>
                  <a:pt x="1811" y="702"/>
                </a:lnTo>
                <a:lnTo>
                  <a:pt x="1744" y="719"/>
                </a:lnTo>
                <a:lnTo>
                  <a:pt x="1710" y="729"/>
                </a:lnTo>
                <a:lnTo>
                  <a:pt x="1677" y="740"/>
                </a:lnTo>
                <a:lnTo>
                  <a:pt x="1644" y="751"/>
                </a:lnTo>
                <a:lnTo>
                  <a:pt x="1611" y="763"/>
                </a:lnTo>
                <a:lnTo>
                  <a:pt x="1578" y="777"/>
                </a:lnTo>
                <a:lnTo>
                  <a:pt x="1545" y="790"/>
                </a:lnTo>
                <a:lnTo>
                  <a:pt x="1512" y="804"/>
                </a:lnTo>
                <a:lnTo>
                  <a:pt x="1480" y="818"/>
                </a:lnTo>
                <a:lnTo>
                  <a:pt x="1447" y="834"/>
                </a:lnTo>
                <a:lnTo>
                  <a:pt x="1415" y="849"/>
                </a:lnTo>
                <a:lnTo>
                  <a:pt x="1383" y="867"/>
                </a:lnTo>
                <a:lnTo>
                  <a:pt x="1351" y="884"/>
                </a:lnTo>
                <a:lnTo>
                  <a:pt x="1320" y="902"/>
                </a:lnTo>
                <a:lnTo>
                  <a:pt x="1290" y="921"/>
                </a:lnTo>
                <a:lnTo>
                  <a:pt x="1259" y="940"/>
                </a:lnTo>
                <a:lnTo>
                  <a:pt x="1228" y="961"/>
                </a:lnTo>
                <a:lnTo>
                  <a:pt x="1264" y="926"/>
                </a:lnTo>
                <a:lnTo>
                  <a:pt x="1302" y="893"/>
                </a:lnTo>
                <a:lnTo>
                  <a:pt x="1340" y="862"/>
                </a:lnTo>
                <a:lnTo>
                  <a:pt x="1380" y="833"/>
                </a:lnTo>
                <a:lnTo>
                  <a:pt x="1422" y="804"/>
                </a:lnTo>
                <a:lnTo>
                  <a:pt x="1463" y="778"/>
                </a:lnTo>
                <a:lnTo>
                  <a:pt x="1507" y="752"/>
                </a:lnTo>
                <a:lnTo>
                  <a:pt x="1551" y="727"/>
                </a:lnTo>
                <a:lnTo>
                  <a:pt x="1595" y="704"/>
                </a:lnTo>
                <a:lnTo>
                  <a:pt x="1642" y="681"/>
                </a:lnTo>
                <a:lnTo>
                  <a:pt x="1733" y="636"/>
                </a:lnTo>
                <a:lnTo>
                  <a:pt x="1918" y="550"/>
                </a:lnTo>
                <a:lnTo>
                  <a:pt x="2008" y="506"/>
                </a:lnTo>
                <a:lnTo>
                  <a:pt x="2053" y="483"/>
                </a:lnTo>
                <a:lnTo>
                  <a:pt x="2097" y="460"/>
                </a:lnTo>
                <a:lnTo>
                  <a:pt x="2140" y="437"/>
                </a:lnTo>
                <a:lnTo>
                  <a:pt x="2182" y="411"/>
                </a:lnTo>
                <a:lnTo>
                  <a:pt x="2223" y="385"/>
                </a:lnTo>
                <a:lnTo>
                  <a:pt x="2262" y="358"/>
                </a:lnTo>
                <a:lnTo>
                  <a:pt x="2301" y="330"/>
                </a:lnTo>
                <a:lnTo>
                  <a:pt x="2337" y="300"/>
                </a:lnTo>
                <a:lnTo>
                  <a:pt x="2372" y="268"/>
                </a:lnTo>
                <a:lnTo>
                  <a:pt x="2406" y="235"/>
                </a:lnTo>
                <a:lnTo>
                  <a:pt x="2422" y="218"/>
                </a:lnTo>
                <a:lnTo>
                  <a:pt x="2438" y="200"/>
                </a:lnTo>
                <a:lnTo>
                  <a:pt x="2453" y="181"/>
                </a:lnTo>
                <a:lnTo>
                  <a:pt x="2468" y="163"/>
                </a:lnTo>
                <a:lnTo>
                  <a:pt x="2481" y="144"/>
                </a:lnTo>
                <a:lnTo>
                  <a:pt x="2495" y="124"/>
                </a:lnTo>
                <a:lnTo>
                  <a:pt x="2508" y="103"/>
                </a:lnTo>
                <a:lnTo>
                  <a:pt x="2521" y="82"/>
                </a:lnTo>
                <a:lnTo>
                  <a:pt x="2491" y="77"/>
                </a:lnTo>
                <a:lnTo>
                  <a:pt x="2461" y="74"/>
                </a:lnTo>
                <a:lnTo>
                  <a:pt x="2433" y="70"/>
                </a:lnTo>
                <a:lnTo>
                  <a:pt x="2403" y="68"/>
                </a:lnTo>
                <a:lnTo>
                  <a:pt x="2373" y="66"/>
                </a:lnTo>
                <a:lnTo>
                  <a:pt x="2345" y="66"/>
                </a:lnTo>
                <a:lnTo>
                  <a:pt x="2315" y="66"/>
                </a:lnTo>
                <a:lnTo>
                  <a:pt x="2286" y="67"/>
                </a:lnTo>
                <a:lnTo>
                  <a:pt x="2258" y="68"/>
                </a:lnTo>
                <a:lnTo>
                  <a:pt x="2229" y="70"/>
                </a:lnTo>
                <a:lnTo>
                  <a:pt x="2201" y="74"/>
                </a:lnTo>
                <a:lnTo>
                  <a:pt x="2172" y="78"/>
                </a:lnTo>
                <a:lnTo>
                  <a:pt x="2143" y="82"/>
                </a:lnTo>
                <a:lnTo>
                  <a:pt x="2115" y="88"/>
                </a:lnTo>
                <a:lnTo>
                  <a:pt x="2087" y="93"/>
                </a:lnTo>
                <a:lnTo>
                  <a:pt x="2059" y="101"/>
                </a:lnTo>
                <a:lnTo>
                  <a:pt x="2031" y="108"/>
                </a:lnTo>
                <a:lnTo>
                  <a:pt x="2004" y="116"/>
                </a:lnTo>
                <a:lnTo>
                  <a:pt x="1977" y="125"/>
                </a:lnTo>
                <a:lnTo>
                  <a:pt x="1950" y="134"/>
                </a:lnTo>
                <a:lnTo>
                  <a:pt x="1897" y="155"/>
                </a:lnTo>
                <a:lnTo>
                  <a:pt x="1844" y="177"/>
                </a:lnTo>
                <a:lnTo>
                  <a:pt x="1793" y="202"/>
                </a:lnTo>
                <a:lnTo>
                  <a:pt x="1743" y="230"/>
                </a:lnTo>
                <a:lnTo>
                  <a:pt x="1694" y="258"/>
                </a:lnTo>
                <a:lnTo>
                  <a:pt x="1647" y="289"/>
                </a:lnTo>
                <a:lnTo>
                  <a:pt x="1601" y="322"/>
                </a:lnTo>
                <a:lnTo>
                  <a:pt x="1557" y="357"/>
                </a:lnTo>
                <a:lnTo>
                  <a:pt x="1515" y="393"/>
                </a:lnTo>
                <a:lnTo>
                  <a:pt x="1473" y="430"/>
                </a:lnTo>
                <a:lnTo>
                  <a:pt x="1435" y="468"/>
                </a:lnTo>
                <a:lnTo>
                  <a:pt x="1397" y="509"/>
                </a:lnTo>
                <a:lnTo>
                  <a:pt x="1362" y="550"/>
                </a:lnTo>
                <a:lnTo>
                  <a:pt x="1329" y="592"/>
                </a:lnTo>
                <a:lnTo>
                  <a:pt x="1298" y="635"/>
                </a:lnTo>
                <a:lnTo>
                  <a:pt x="1270" y="679"/>
                </a:lnTo>
                <a:lnTo>
                  <a:pt x="1243" y="723"/>
                </a:lnTo>
                <a:lnTo>
                  <a:pt x="1220" y="767"/>
                </a:lnTo>
                <a:lnTo>
                  <a:pt x="1199" y="813"/>
                </a:lnTo>
                <a:lnTo>
                  <a:pt x="1181" y="858"/>
                </a:lnTo>
                <a:lnTo>
                  <a:pt x="1164" y="903"/>
                </a:lnTo>
                <a:lnTo>
                  <a:pt x="1158" y="926"/>
                </a:lnTo>
                <a:lnTo>
                  <a:pt x="1151" y="949"/>
                </a:lnTo>
                <a:lnTo>
                  <a:pt x="1154" y="920"/>
                </a:lnTo>
                <a:lnTo>
                  <a:pt x="1155" y="890"/>
                </a:lnTo>
                <a:lnTo>
                  <a:pt x="1156" y="858"/>
                </a:lnTo>
                <a:lnTo>
                  <a:pt x="1158" y="826"/>
                </a:lnTo>
                <a:lnTo>
                  <a:pt x="1156" y="761"/>
                </a:lnTo>
                <a:lnTo>
                  <a:pt x="1153" y="694"/>
                </a:lnTo>
                <a:lnTo>
                  <a:pt x="1147" y="558"/>
                </a:lnTo>
                <a:lnTo>
                  <a:pt x="1145" y="489"/>
                </a:lnTo>
                <a:lnTo>
                  <a:pt x="1145" y="455"/>
                </a:lnTo>
                <a:lnTo>
                  <a:pt x="1145" y="421"/>
                </a:lnTo>
                <a:lnTo>
                  <a:pt x="1147" y="388"/>
                </a:lnTo>
                <a:lnTo>
                  <a:pt x="1149" y="356"/>
                </a:lnTo>
                <a:lnTo>
                  <a:pt x="1152" y="323"/>
                </a:lnTo>
                <a:lnTo>
                  <a:pt x="1156" y="292"/>
                </a:lnTo>
                <a:lnTo>
                  <a:pt x="1162" y="262"/>
                </a:lnTo>
                <a:lnTo>
                  <a:pt x="1169" y="232"/>
                </a:lnTo>
                <a:lnTo>
                  <a:pt x="1176" y="203"/>
                </a:lnTo>
                <a:lnTo>
                  <a:pt x="1186" y="176"/>
                </a:lnTo>
                <a:lnTo>
                  <a:pt x="1197" y="148"/>
                </a:lnTo>
                <a:lnTo>
                  <a:pt x="1211" y="123"/>
                </a:lnTo>
                <a:lnTo>
                  <a:pt x="1226" y="99"/>
                </a:lnTo>
                <a:lnTo>
                  <a:pt x="1243" y="76"/>
                </a:lnTo>
                <a:lnTo>
                  <a:pt x="1253" y="65"/>
                </a:lnTo>
                <a:lnTo>
                  <a:pt x="1263" y="55"/>
                </a:lnTo>
                <a:lnTo>
                  <a:pt x="1273" y="45"/>
                </a:lnTo>
                <a:lnTo>
                  <a:pt x="1284" y="35"/>
                </a:lnTo>
                <a:lnTo>
                  <a:pt x="1296" y="25"/>
                </a:lnTo>
                <a:lnTo>
                  <a:pt x="1308" y="16"/>
                </a:lnTo>
                <a:lnTo>
                  <a:pt x="1321" y="8"/>
                </a:lnTo>
                <a:lnTo>
                  <a:pt x="1335" y="0"/>
                </a:lnTo>
                <a:lnTo>
                  <a:pt x="1314" y="1"/>
                </a:lnTo>
                <a:lnTo>
                  <a:pt x="1292" y="3"/>
                </a:lnTo>
                <a:lnTo>
                  <a:pt x="1271" y="6"/>
                </a:lnTo>
                <a:lnTo>
                  <a:pt x="1251" y="10"/>
                </a:lnTo>
                <a:lnTo>
                  <a:pt x="1231" y="15"/>
                </a:lnTo>
                <a:lnTo>
                  <a:pt x="1211" y="21"/>
                </a:lnTo>
                <a:lnTo>
                  <a:pt x="1192" y="27"/>
                </a:lnTo>
                <a:lnTo>
                  <a:pt x="1173" y="34"/>
                </a:lnTo>
                <a:lnTo>
                  <a:pt x="1155" y="42"/>
                </a:lnTo>
                <a:lnTo>
                  <a:pt x="1137" y="50"/>
                </a:lnTo>
                <a:lnTo>
                  <a:pt x="1119" y="60"/>
                </a:lnTo>
                <a:lnTo>
                  <a:pt x="1103" y="70"/>
                </a:lnTo>
                <a:lnTo>
                  <a:pt x="1086" y="81"/>
                </a:lnTo>
                <a:lnTo>
                  <a:pt x="1070" y="92"/>
                </a:lnTo>
                <a:lnTo>
                  <a:pt x="1054" y="105"/>
                </a:lnTo>
                <a:lnTo>
                  <a:pt x="1039" y="118"/>
                </a:lnTo>
                <a:lnTo>
                  <a:pt x="1023" y="131"/>
                </a:lnTo>
                <a:lnTo>
                  <a:pt x="1009" y="145"/>
                </a:lnTo>
                <a:lnTo>
                  <a:pt x="995" y="159"/>
                </a:lnTo>
                <a:lnTo>
                  <a:pt x="982" y="174"/>
                </a:lnTo>
                <a:lnTo>
                  <a:pt x="968" y="189"/>
                </a:lnTo>
                <a:lnTo>
                  <a:pt x="956" y="206"/>
                </a:lnTo>
                <a:lnTo>
                  <a:pt x="932" y="239"/>
                </a:lnTo>
                <a:lnTo>
                  <a:pt x="910" y="273"/>
                </a:lnTo>
                <a:lnTo>
                  <a:pt x="890" y="309"/>
                </a:lnTo>
                <a:lnTo>
                  <a:pt x="873" y="346"/>
                </a:lnTo>
                <a:lnTo>
                  <a:pt x="857" y="385"/>
                </a:lnTo>
                <a:lnTo>
                  <a:pt x="843" y="424"/>
                </a:lnTo>
                <a:lnTo>
                  <a:pt x="832" y="464"/>
                </a:lnTo>
                <a:lnTo>
                  <a:pt x="822" y="505"/>
                </a:lnTo>
                <a:lnTo>
                  <a:pt x="814" y="545"/>
                </a:lnTo>
                <a:lnTo>
                  <a:pt x="809" y="586"/>
                </a:lnTo>
                <a:lnTo>
                  <a:pt x="805" y="627"/>
                </a:lnTo>
                <a:lnTo>
                  <a:pt x="805" y="666"/>
                </a:lnTo>
                <a:lnTo>
                  <a:pt x="807" y="707"/>
                </a:lnTo>
                <a:lnTo>
                  <a:pt x="810" y="746"/>
                </a:lnTo>
                <a:lnTo>
                  <a:pt x="816" y="784"/>
                </a:lnTo>
                <a:lnTo>
                  <a:pt x="824" y="822"/>
                </a:lnTo>
                <a:lnTo>
                  <a:pt x="830" y="840"/>
                </a:lnTo>
                <a:lnTo>
                  <a:pt x="835" y="858"/>
                </a:lnTo>
                <a:lnTo>
                  <a:pt x="842" y="876"/>
                </a:lnTo>
                <a:lnTo>
                  <a:pt x="848" y="893"/>
                </a:lnTo>
                <a:lnTo>
                  <a:pt x="856" y="911"/>
                </a:lnTo>
                <a:lnTo>
                  <a:pt x="864" y="927"/>
                </a:lnTo>
                <a:lnTo>
                  <a:pt x="873" y="943"/>
                </a:lnTo>
                <a:lnTo>
                  <a:pt x="882" y="958"/>
                </a:lnTo>
                <a:lnTo>
                  <a:pt x="892" y="973"/>
                </a:lnTo>
                <a:lnTo>
                  <a:pt x="902" y="988"/>
                </a:lnTo>
                <a:lnTo>
                  <a:pt x="881" y="979"/>
                </a:lnTo>
                <a:lnTo>
                  <a:pt x="862" y="970"/>
                </a:lnTo>
                <a:lnTo>
                  <a:pt x="841" y="962"/>
                </a:lnTo>
                <a:lnTo>
                  <a:pt x="820" y="957"/>
                </a:lnTo>
                <a:lnTo>
                  <a:pt x="800" y="951"/>
                </a:lnTo>
                <a:lnTo>
                  <a:pt x="779" y="947"/>
                </a:lnTo>
                <a:lnTo>
                  <a:pt x="759" y="943"/>
                </a:lnTo>
                <a:lnTo>
                  <a:pt x="739" y="940"/>
                </a:lnTo>
                <a:lnTo>
                  <a:pt x="720" y="938"/>
                </a:lnTo>
                <a:lnTo>
                  <a:pt x="700" y="938"/>
                </a:lnTo>
                <a:lnTo>
                  <a:pt x="680" y="937"/>
                </a:lnTo>
                <a:lnTo>
                  <a:pt x="660" y="938"/>
                </a:lnTo>
                <a:lnTo>
                  <a:pt x="640" y="940"/>
                </a:lnTo>
                <a:lnTo>
                  <a:pt x="622" y="943"/>
                </a:lnTo>
                <a:lnTo>
                  <a:pt x="603" y="946"/>
                </a:lnTo>
                <a:lnTo>
                  <a:pt x="584" y="949"/>
                </a:lnTo>
                <a:lnTo>
                  <a:pt x="566" y="954"/>
                </a:lnTo>
                <a:lnTo>
                  <a:pt x="547" y="959"/>
                </a:lnTo>
                <a:lnTo>
                  <a:pt x="528" y="966"/>
                </a:lnTo>
                <a:lnTo>
                  <a:pt x="511" y="972"/>
                </a:lnTo>
                <a:lnTo>
                  <a:pt x="493" y="979"/>
                </a:lnTo>
                <a:lnTo>
                  <a:pt x="475" y="988"/>
                </a:lnTo>
                <a:lnTo>
                  <a:pt x="440" y="1005"/>
                </a:lnTo>
                <a:lnTo>
                  <a:pt x="407" y="1025"/>
                </a:lnTo>
                <a:lnTo>
                  <a:pt x="375" y="1047"/>
                </a:lnTo>
                <a:lnTo>
                  <a:pt x="343" y="1071"/>
                </a:lnTo>
                <a:lnTo>
                  <a:pt x="314" y="1098"/>
                </a:lnTo>
                <a:lnTo>
                  <a:pt x="285" y="1125"/>
                </a:lnTo>
                <a:lnTo>
                  <a:pt x="259" y="1154"/>
                </a:lnTo>
                <a:lnTo>
                  <a:pt x="232" y="1185"/>
                </a:lnTo>
                <a:lnTo>
                  <a:pt x="208" y="1215"/>
                </a:lnTo>
                <a:lnTo>
                  <a:pt x="186" y="1248"/>
                </a:lnTo>
                <a:lnTo>
                  <a:pt x="164" y="1281"/>
                </a:lnTo>
                <a:lnTo>
                  <a:pt x="145" y="1317"/>
                </a:lnTo>
                <a:lnTo>
                  <a:pt x="128" y="1351"/>
                </a:lnTo>
                <a:lnTo>
                  <a:pt x="112" y="1386"/>
                </a:lnTo>
                <a:lnTo>
                  <a:pt x="98" y="1421"/>
                </a:lnTo>
                <a:lnTo>
                  <a:pt x="86" y="1456"/>
                </a:lnTo>
                <a:lnTo>
                  <a:pt x="76" y="1492"/>
                </a:lnTo>
                <a:lnTo>
                  <a:pt x="68" y="1527"/>
                </a:lnTo>
                <a:lnTo>
                  <a:pt x="63" y="1562"/>
                </a:lnTo>
                <a:lnTo>
                  <a:pt x="60" y="1596"/>
                </a:lnTo>
                <a:lnTo>
                  <a:pt x="60" y="1629"/>
                </a:lnTo>
                <a:lnTo>
                  <a:pt x="77" y="1607"/>
                </a:lnTo>
                <a:lnTo>
                  <a:pt x="96" y="1586"/>
                </a:lnTo>
                <a:lnTo>
                  <a:pt x="115" y="1565"/>
                </a:lnTo>
                <a:lnTo>
                  <a:pt x="134" y="1544"/>
                </a:lnTo>
                <a:lnTo>
                  <a:pt x="155" y="1525"/>
                </a:lnTo>
                <a:lnTo>
                  <a:pt x="176" y="1505"/>
                </a:lnTo>
                <a:lnTo>
                  <a:pt x="198" y="1486"/>
                </a:lnTo>
                <a:lnTo>
                  <a:pt x="220" y="1467"/>
                </a:lnTo>
                <a:lnTo>
                  <a:pt x="265" y="1431"/>
                </a:lnTo>
                <a:lnTo>
                  <a:pt x="313" y="1397"/>
                </a:lnTo>
                <a:lnTo>
                  <a:pt x="362" y="1364"/>
                </a:lnTo>
                <a:lnTo>
                  <a:pt x="413" y="1333"/>
                </a:lnTo>
                <a:lnTo>
                  <a:pt x="464" y="1305"/>
                </a:lnTo>
                <a:lnTo>
                  <a:pt x="517" y="1277"/>
                </a:lnTo>
                <a:lnTo>
                  <a:pt x="571" y="1251"/>
                </a:lnTo>
                <a:lnTo>
                  <a:pt x="625" y="1226"/>
                </a:lnTo>
                <a:lnTo>
                  <a:pt x="680" y="1204"/>
                </a:lnTo>
                <a:lnTo>
                  <a:pt x="735" y="1184"/>
                </a:lnTo>
                <a:lnTo>
                  <a:pt x="790" y="1165"/>
                </a:lnTo>
                <a:lnTo>
                  <a:pt x="845" y="1147"/>
                </a:lnTo>
                <a:lnTo>
                  <a:pt x="820" y="1162"/>
                </a:lnTo>
                <a:lnTo>
                  <a:pt x="793" y="1177"/>
                </a:lnTo>
                <a:lnTo>
                  <a:pt x="768" y="1192"/>
                </a:lnTo>
                <a:lnTo>
                  <a:pt x="743" y="1209"/>
                </a:lnTo>
                <a:lnTo>
                  <a:pt x="717" y="1226"/>
                </a:lnTo>
                <a:lnTo>
                  <a:pt x="693" y="1244"/>
                </a:lnTo>
                <a:lnTo>
                  <a:pt x="645" y="1280"/>
                </a:lnTo>
                <a:lnTo>
                  <a:pt x="598" y="1320"/>
                </a:lnTo>
                <a:lnTo>
                  <a:pt x="552" y="1361"/>
                </a:lnTo>
                <a:lnTo>
                  <a:pt x="508" y="1405"/>
                </a:lnTo>
                <a:lnTo>
                  <a:pt x="465" y="1451"/>
                </a:lnTo>
                <a:lnTo>
                  <a:pt x="425" y="1498"/>
                </a:lnTo>
                <a:lnTo>
                  <a:pt x="384" y="1548"/>
                </a:lnTo>
                <a:lnTo>
                  <a:pt x="347" y="1599"/>
                </a:lnTo>
                <a:lnTo>
                  <a:pt x="310" y="1653"/>
                </a:lnTo>
                <a:lnTo>
                  <a:pt x="275" y="1708"/>
                </a:lnTo>
                <a:lnTo>
                  <a:pt x="243" y="1766"/>
                </a:lnTo>
                <a:lnTo>
                  <a:pt x="211" y="1824"/>
                </a:lnTo>
                <a:lnTo>
                  <a:pt x="183" y="1884"/>
                </a:lnTo>
                <a:lnTo>
                  <a:pt x="155" y="1947"/>
                </a:lnTo>
                <a:lnTo>
                  <a:pt x="130" y="2010"/>
                </a:lnTo>
                <a:lnTo>
                  <a:pt x="107" y="2075"/>
                </a:lnTo>
                <a:lnTo>
                  <a:pt x="86" y="2142"/>
                </a:lnTo>
                <a:lnTo>
                  <a:pt x="67" y="2209"/>
                </a:lnTo>
                <a:lnTo>
                  <a:pt x="51" y="2278"/>
                </a:lnTo>
                <a:lnTo>
                  <a:pt x="36" y="2348"/>
                </a:lnTo>
                <a:lnTo>
                  <a:pt x="24" y="2419"/>
                </a:lnTo>
                <a:lnTo>
                  <a:pt x="14" y="2492"/>
                </a:lnTo>
                <a:lnTo>
                  <a:pt x="7" y="2565"/>
                </a:lnTo>
                <a:lnTo>
                  <a:pt x="2" y="2639"/>
                </a:lnTo>
                <a:lnTo>
                  <a:pt x="0" y="2715"/>
                </a:lnTo>
                <a:lnTo>
                  <a:pt x="0" y="2791"/>
                </a:lnTo>
                <a:lnTo>
                  <a:pt x="2" y="2867"/>
                </a:lnTo>
                <a:lnTo>
                  <a:pt x="6" y="2906"/>
                </a:lnTo>
                <a:lnTo>
                  <a:pt x="8" y="2945"/>
                </a:lnTo>
                <a:lnTo>
                  <a:pt x="12" y="2983"/>
                </a:lnTo>
                <a:lnTo>
                  <a:pt x="17" y="3023"/>
                </a:lnTo>
                <a:lnTo>
                  <a:pt x="18" y="3000"/>
                </a:lnTo>
                <a:lnTo>
                  <a:pt x="20" y="2977"/>
                </a:lnTo>
                <a:lnTo>
                  <a:pt x="23" y="2954"/>
                </a:lnTo>
                <a:lnTo>
                  <a:pt x="27" y="2931"/>
                </a:lnTo>
                <a:lnTo>
                  <a:pt x="31" y="2909"/>
                </a:lnTo>
                <a:lnTo>
                  <a:pt x="35" y="2885"/>
                </a:lnTo>
                <a:lnTo>
                  <a:pt x="47" y="2840"/>
                </a:lnTo>
                <a:lnTo>
                  <a:pt x="62" y="2795"/>
                </a:lnTo>
                <a:lnTo>
                  <a:pt x="79" y="2750"/>
                </a:lnTo>
                <a:lnTo>
                  <a:pt x="98" y="2705"/>
                </a:lnTo>
                <a:lnTo>
                  <a:pt x="119" y="2661"/>
                </a:lnTo>
                <a:lnTo>
                  <a:pt x="143" y="2616"/>
                </a:lnTo>
                <a:lnTo>
                  <a:pt x="168" y="2571"/>
                </a:lnTo>
                <a:lnTo>
                  <a:pt x="195" y="2526"/>
                </a:lnTo>
                <a:lnTo>
                  <a:pt x="223" y="2480"/>
                </a:lnTo>
                <a:lnTo>
                  <a:pt x="253" y="2433"/>
                </a:lnTo>
                <a:lnTo>
                  <a:pt x="285" y="2386"/>
                </a:lnTo>
                <a:lnTo>
                  <a:pt x="351" y="2291"/>
                </a:lnTo>
                <a:lnTo>
                  <a:pt x="493" y="2090"/>
                </a:lnTo>
                <a:lnTo>
                  <a:pt x="567" y="1982"/>
                </a:lnTo>
                <a:lnTo>
                  <a:pt x="603" y="1927"/>
                </a:lnTo>
                <a:lnTo>
                  <a:pt x="640" y="1870"/>
                </a:lnTo>
                <a:lnTo>
                  <a:pt x="677" y="1812"/>
                </a:lnTo>
                <a:lnTo>
                  <a:pt x="713" y="1752"/>
                </a:lnTo>
                <a:lnTo>
                  <a:pt x="749" y="1691"/>
                </a:lnTo>
                <a:lnTo>
                  <a:pt x="785" y="1627"/>
                </a:lnTo>
                <a:lnTo>
                  <a:pt x="819" y="1562"/>
                </a:lnTo>
                <a:lnTo>
                  <a:pt x="852" y="1495"/>
                </a:lnTo>
                <a:lnTo>
                  <a:pt x="885" y="1426"/>
                </a:lnTo>
                <a:lnTo>
                  <a:pt x="915" y="1355"/>
                </a:lnTo>
                <a:lnTo>
                  <a:pt x="898" y="1413"/>
                </a:lnTo>
                <a:lnTo>
                  <a:pt x="882" y="1474"/>
                </a:lnTo>
                <a:lnTo>
                  <a:pt x="868" y="1538"/>
                </a:lnTo>
                <a:lnTo>
                  <a:pt x="855" y="1604"/>
                </a:lnTo>
                <a:lnTo>
                  <a:pt x="845" y="1671"/>
                </a:lnTo>
                <a:lnTo>
                  <a:pt x="836" y="1741"/>
                </a:lnTo>
                <a:lnTo>
                  <a:pt x="831" y="1812"/>
                </a:lnTo>
                <a:lnTo>
                  <a:pt x="826" y="1884"/>
                </a:lnTo>
                <a:lnTo>
                  <a:pt x="825" y="1959"/>
                </a:lnTo>
                <a:lnTo>
                  <a:pt x="825" y="2033"/>
                </a:lnTo>
                <a:lnTo>
                  <a:pt x="829" y="2109"/>
                </a:lnTo>
                <a:lnTo>
                  <a:pt x="835" y="2185"/>
                </a:lnTo>
                <a:lnTo>
                  <a:pt x="838" y="2223"/>
                </a:lnTo>
                <a:lnTo>
                  <a:pt x="844" y="2261"/>
                </a:lnTo>
                <a:lnTo>
                  <a:pt x="848" y="2299"/>
                </a:lnTo>
                <a:lnTo>
                  <a:pt x="855" y="2336"/>
                </a:lnTo>
                <a:lnTo>
                  <a:pt x="862" y="2375"/>
                </a:lnTo>
                <a:lnTo>
                  <a:pt x="869" y="2414"/>
                </a:lnTo>
                <a:lnTo>
                  <a:pt x="877" y="2451"/>
                </a:lnTo>
                <a:lnTo>
                  <a:pt x="887" y="2488"/>
                </a:lnTo>
                <a:lnTo>
                  <a:pt x="897" y="2526"/>
                </a:lnTo>
                <a:lnTo>
                  <a:pt x="907" y="2563"/>
                </a:lnTo>
                <a:lnTo>
                  <a:pt x="918" y="2601"/>
                </a:lnTo>
                <a:lnTo>
                  <a:pt x="931" y="2637"/>
                </a:lnTo>
                <a:lnTo>
                  <a:pt x="943" y="2674"/>
                </a:lnTo>
                <a:lnTo>
                  <a:pt x="957" y="2711"/>
                </a:lnTo>
                <a:lnTo>
                  <a:pt x="972" y="2746"/>
                </a:lnTo>
                <a:lnTo>
                  <a:pt x="987" y="2782"/>
                </a:lnTo>
                <a:lnTo>
                  <a:pt x="1004" y="2816"/>
                </a:lnTo>
                <a:lnTo>
                  <a:pt x="1021" y="2851"/>
                </a:lnTo>
                <a:lnTo>
                  <a:pt x="1039" y="2885"/>
                </a:lnTo>
                <a:lnTo>
                  <a:pt x="1057" y="2920"/>
                </a:lnTo>
                <a:lnTo>
                  <a:pt x="1077" y="2953"/>
                </a:lnTo>
                <a:lnTo>
                  <a:pt x="1098" y="2986"/>
                </a:lnTo>
                <a:lnTo>
                  <a:pt x="1120" y="3017"/>
                </a:lnTo>
                <a:lnTo>
                  <a:pt x="1142" y="3049"/>
                </a:lnTo>
                <a:lnTo>
                  <a:pt x="1166" y="3080"/>
                </a:lnTo>
                <a:lnTo>
                  <a:pt x="1191" y="3111"/>
                </a:lnTo>
                <a:lnTo>
                  <a:pt x="1216" y="3141"/>
                </a:lnTo>
                <a:lnTo>
                  <a:pt x="1242" y="3169"/>
                </a:lnTo>
                <a:lnTo>
                  <a:pt x="1270" y="3198"/>
                </a:lnTo>
                <a:lnTo>
                  <a:pt x="1298" y="3224"/>
                </a:lnTo>
                <a:lnTo>
                  <a:pt x="1328" y="3252"/>
                </a:lnTo>
                <a:lnTo>
                  <a:pt x="1359" y="3277"/>
                </a:lnTo>
                <a:lnTo>
                  <a:pt x="1390" y="3302"/>
                </a:lnTo>
                <a:lnTo>
                  <a:pt x="1423" y="3327"/>
                </a:lnTo>
                <a:lnTo>
                  <a:pt x="1456" y="3350"/>
                </a:lnTo>
                <a:lnTo>
                  <a:pt x="1491" y="3372"/>
                </a:lnTo>
                <a:lnTo>
                  <a:pt x="1526" y="3393"/>
                </a:lnTo>
                <a:lnTo>
                  <a:pt x="1564" y="3414"/>
                </a:lnTo>
                <a:lnTo>
                  <a:pt x="1602" y="3432"/>
                </a:lnTo>
                <a:lnTo>
                  <a:pt x="1641" y="3451"/>
                </a:lnTo>
                <a:close/>
                <a:moveTo>
                  <a:pt x="5041" y="2621"/>
                </a:moveTo>
                <a:lnTo>
                  <a:pt x="5041" y="2621"/>
                </a:lnTo>
                <a:lnTo>
                  <a:pt x="5041" y="2592"/>
                </a:lnTo>
                <a:lnTo>
                  <a:pt x="5040" y="2563"/>
                </a:lnTo>
                <a:lnTo>
                  <a:pt x="5039" y="2533"/>
                </a:lnTo>
                <a:lnTo>
                  <a:pt x="5037" y="2505"/>
                </a:lnTo>
                <a:lnTo>
                  <a:pt x="5034" y="2477"/>
                </a:lnTo>
                <a:lnTo>
                  <a:pt x="5030" y="2450"/>
                </a:lnTo>
                <a:lnTo>
                  <a:pt x="5026" y="2422"/>
                </a:lnTo>
                <a:lnTo>
                  <a:pt x="5020" y="2396"/>
                </a:lnTo>
                <a:lnTo>
                  <a:pt x="5014" y="2370"/>
                </a:lnTo>
                <a:lnTo>
                  <a:pt x="5007" y="2343"/>
                </a:lnTo>
                <a:lnTo>
                  <a:pt x="5001" y="2318"/>
                </a:lnTo>
                <a:lnTo>
                  <a:pt x="4993" y="2292"/>
                </a:lnTo>
                <a:lnTo>
                  <a:pt x="4984" y="2267"/>
                </a:lnTo>
                <a:lnTo>
                  <a:pt x="4975" y="2243"/>
                </a:lnTo>
                <a:lnTo>
                  <a:pt x="4965" y="2219"/>
                </a:lnTo>
                <a:lnTo>
                  <a:pt x="4954" y="2196"/>
                </a:lnTo>
                <a:lnTo>
                  <a:pt x="4943" y="2173"/>
                </a:lnTo>
                <a:lnTo>
                  <a:pt x="4932" y="2149"/>
                </a:lnTo>
                <a:lnTo>
                  <a:pt x="4920" y="2127"/>
                </a:lnTo>
                <a:lnTo>
                  <a:pt x="4907" y="2105"/>
                </a:lnTo>
                <a:lnTo>
                  <a:pt x="4894" y="2085"/>
                </a:lnTo>
                <a:lnTo>
                  <a:pt x="4880" y="2064"/>
                </a:lnTo>
                <a:lnTo>
                  <a:pt x="4865" y="2043"/>
                </a:lnTo>
                <a:lnTo>
                  <a:pt x="4851" y="2023"/>
                </a:lnTo>
                <a:lnTo>
                  <a:pt x="4819" y="1983"/>
                </a:lnTo>
                <a:lnTo>
                  <a:pt x="4786" y="1946"/>
                </a:lnTo>
                <a:lnTo>
                  <a:pt x="4751" y="1910"/>
                </a:lnTo>
                <a:lnTo>
                  <a:pt x="4713" y="1876"/>
                </a:lnTo>
                <a:lnTo>
                  <a:pt x="4675" y="1844"/>
                </a:lnTo>
                <a:lnTo>
                  <a:pt x="4634" y="1813"/>
                </a:lnTo>
                <a:lnTo>
                  <a:pt x="4592" y="1783"/>
                </a:lnTo>
                <a:lnTo>
                  <a:pt x="4550" y="1756"/>
                </a:lnTo>
                <a:lnTo>
                  <a:pt x="4504" y="1730"/>
                </a:lnTo>
                <a:lnTo>
                  <a:pt x="4458" y="1706"/>
                </a:lnTo>
                <a:lnTo>
                  <a:pt x="4411" y="1683"/>
                </a:lnTo>
                <a:lnTo>
                  <a:pt x="4363" y="1662"/>
                </a:lnTo>
                <a:lnTo>
                  <a:pt x="4314" y="1643"/>
                </a:lnTo>
                <a:lnTo>
                  <a:pt x="4263" y="1626"/>
                </a:lnTo>
                <a:lnTo>
                  <a:pt x="4213" y="1609"/>
                </a:lnTo>
                <a:lnTo>
                  <a:pt x="4161" y="1595"/>
                </a:lnTo>
                <a:lnTo>
                  <a:pt x="4108" y="1583"/>
                </a:lnTo>
                <a:lnTo>
                  <a:pt x="4056" y="1571"/>
                </a:lnTo>
                <a:lnTo>
                  <a:pt x="4002" y="1562"/>
                </a:lnTo>
                <a:lnTo>
                  <a:pt x="3948" y="1554"/>
                </a:lnTo>
                <a:lnTo>
                  <a:pt x="4003" y="1555"/>
                </a:lnTo>
                <a:lnTo>
                  <a:pt x="4060" y="1555"/>
                </a:lnTo>
                <a:lnTo>
                  <a:pt x="4179" y="1554"/>
                </a:lnTo>
                <a:lnTo>
                  <a:pt x="4239" y="1554"/>
                </a:lnTo>
                <a:lnTo>
                  <a:pt x="4300" y="1555"/>
                </a:lnTo>
                <a:lnTo>
                  <a:pt x="4360" y="1558"/>
                </a:lnTo>
                <a:lnTo>
                  <a:pt x="4420" y="1562"/>
                </a:lnTo>
                <a:lnTo>
                  <a:pt x="4449" y="1565"/>
                </a:lnTo>
                <a:lnTo>
                  <a:pt x="4478" y="1570"/>
                </a:lnTo>
                <a:lnTo>
                  <a:pt x="4507" y="1574"/>
                </a:lnTo>
                <a:lnTo>
                  <a:pt x="4534" y="1580"/>
                </a:lnTo>
                <a:lnTo>
                  <a:pt x="4562" y="1586"/>
                </a:lnTo>
                <a:lnTo>
                  <a:pt x="4589" y="1594"/>
                </a:lnTo>
                <a:lnTo>
                  <a:pt x="4614" y="1603"/>
                </a:lnTo>
                <a:lnTo>
                  <a:pt x="4640" y="1613"/>
                </a:lnTo>
                <a:lnTo>
                  <a:pt x="4664" y="1624"/>
                </a:lnTo>
                <a:lnTo>
                  <a:pt x="4688" y="1637"/>
                </a:lnTo>
                <a:lnTo>
                  <a:pt x="4710" y="1650"/>
                </a:lnTo>
                <a:lnTo>
                  <a:pt x="4732" y="1665"/>
                </a:lnTo>
                <a:lnTo>
                  <a:pt x="4753" y="1682"/>
                </a:lnTo>
                <a:lnTo>
                  <a:pt x="4772" y="1700"/>
                </a:lnTo>
                <a:lnTo>
                  <a:pt x="4791" y="1719"/>
                </a:lnTo>
                <a:lnTo>
                  <a:pt x="4807" y="1741"/>
                </a:lnTo>
                <a:lnTo>
                  <a:pt x="4796" y="1703"/>
                </a:lnTo>
                <a:lnTo>
                  <a:pt x="4783" y="1667"/>
                </a:lnTo>
                <a:lnTo>
                  <a:pt x="4767" y="1630"/>
                </a:lnTo>
                <a:lnTo>
                  <a:pt x="4751" y="1595"/>
                </a:lnTo>
                <a:lnTo>
                  <a:pt x="4732" y="1560"/>
                </a:lnTo>
                <a:lnTo>
                  <a:pt x="4712" y="1527"/>
                </a:lnTo>
                <a:lnTo>
                  <a:pt x="4690" y="1495"/>
                </a:lnTo>
                <a:lnTo>
                  <a:pt x="4666" y="1464"/>
                </a:lnTo>
                <a:lnTo>
                  <a:pt x="4641" y="1434"/>
                </a:lnTo>
                <a:lnTo>
                  <a:pt x="4614" y="1407"/>
                </a:lnTo>
                <a:lnTo>
                  <a:pt x="4587" y="1380"/>
                </a:lnTo>
                <a:lnTo>
                  <a:pt x="4557" y="1356"/>
                </a:lnTo>
                <a:lnTo>
                  <a:pt x="4528" y="1333"/>
                </a:lnTo>
                <a:lnTo>
                  <a:pt x="4496" y="1312"/>
                </a:lnTo>
                <a:lnTo>
                  <a:pt x="4463" y="1294"/>
                </a:lnTo>
                <a:lnTo>
                  <a:pt x="4429" y="1278"/>
                </a:lnTo>
                <a:lnTo>
                  <a:pt x="4394" y="1264"/>
                </a:lnTo>
                <a:lnTo>
                  <a:pt x="4376" y="1257"/>
                </a:lnTo>
                <a:lnTo>
                  <a:pt x="4358" y="1252"/>
                </a:lnTo>
                <a:lnTo>
                  <a:pt x="4341" y="1247"/>
                </a:lnTo>
                <a:lnTo>
                  <a:pt x="4322" y="1243"/>
                </a:lnTo>
                <a:lnTo>
                  <a:pt x="4303" y="1240"/>
                </a:lnTo>
                <a:lnTo>
                  <a:pt x="4284" y="1236"/>
                </a:lnTo>
                <a:lnTo>
                  <a:pt x="4266" y="1234"/>
                </a:lnTo>
                <a:lnTo>
                  <a:pt x="4246" y="1233"/>
                </a:lnTo>
                <a:lnTo>
                  <a:pt x="4227" y="1232"/>
                </a:lnTo>
                <a:lnTo>
                  <a:pt x="4207" y="1232"/>
                </a:lnTo>
                <a:lnTo>
                  <a:pt x="4188" y="1233"/>
                </a:lnTo>
                <a:lnTo>
                  <a:pt x="4168" y="1235"/>
                </a:lnTo>
                <a:lnTo>
                  <a:pt x="4148" y="1237"/>
                </a:lnTo>
                <a:lnTo>
                  <a:pt x="4128" y="1241"/>
                </a:lnTo>
                <a:lnTo>
                  <a:pt x="4107" y="1244"/>
                </a:lnTo>
                <a:lnTo>
                  <a:pt x="4087" y="1248"/>
                </a:lnTo>
                <a:lnTo>
                  <a:pt x="4067" y="1254"/>
                </a:lnTo>
                <a:lnTo>
                  <a:pt x="4047" y="1261"/>
                </a:lnTo>
                <a:lnTo>
                  <a:pt x="4026" y="1268"/>
                </a:lnTo>
                <a:lnTo>
                  <a:pt x="4005" y="1276"/>
                </a:lnTo>
                <a:lnTo>
                  <a:pt x="3985" y="1286"/>
                </a:lnTo>
                <a:lnTo>
                  <a:pt x="3964" y="1296"/>
                </a:lnTo>
                <a:lnTo>
                  <a:pt x="3943" y="1307"/>
                </a:lnTo>
                <a:lnTo>
                  <a:pt x="3922" y="1318"/>
                </a:lnTo>
                <a:lnTo>
                  <a:pt x="3902" y="1331"/>
                </a:lnTo>
                <a:lnTo>
                  <a:pt x="3881" y="1344"/>
                </a:lnTo>
                <a:lnTo>
                  <a:pt x="3860" y="1360"/>
                </a:lnTo>
                <a:lnTo>
                  <a:pt x="3839" y="1375"/>
                </a:lnTo>
                <a:lnTo>
                  <a:pt x="3818" y="1391"/>
                </a:lnTo>
                <a:lnTo>
                  <a:pt x="3797" y="1409"/>
                </a:lnTo>
                <a:lnTo>
                  <a:pt x="3803" y="1390"/>
                </a:lnTo>
                <a:lnTo>
                  <a:pt x="3808" y="1371"/>
                </a:lnTo>
                <a:lnTo>
                  <a:pt x="3812" y="1352"/>
                </a:lnTo>
                <a:lnTo>
                  <a:pt x="3816" y="1332"/>
                </a:lnTo>
                <a:lnTo>
                  <a:pt x="3818" y="1313"/>
                </a:lnTo>
                <a:lnTo>
                  <a:pt x="3820" y="1295"/>
                </a:lnTo>
                <a:lnTo>
                  <a:pt x="3820" y="1275"/>
                </a:lnTo>
                <a:lnTo>
                  <a:pt x="3820" y="1256"/>
                </a:lnTo>
                <a:lnTo>
                  <a:pt x="3819" y="1237"/>
                </a:lnTo>
                <a:lnTo>
                  <a:pt x="3818" y="1219"/>
                </a:lnTo>
                <a:lnTo>
                  <a:pt x="3815" y="1200"/>
                </a:lnTo>
                <a:lnTo>
                  <a:pt x="3811" y="1181"/>
                </a:lnTo>
                <a:lnTo>
                  <a:pt x="3808" y="1163"/>
                </a:lnTo>
                <a:lnTo>
                  <a:pt x="3803" y="1145"/>
                </a:lnTo>
                <a:lnTo>
                  <a:pt x="3797" y="1126"/>
                </a:lnTo>
                <a:lnTo>
                  <a:pt x="3790" y="1109"/>
                </a:lnTo>
                <a:lnTo>
                  <a:pt x="3784" y="1091"/>
                </a:lnTo>
                <a:lnTo>
                  <a:pt x="3776" y="1074"/>
                </a:lnTo>
                <a:lnTo>
                  <a:pt x="3768" y="1056"/>
                </a:lnTo>
                <a:lnTo>
                  <a:pt x="3758" y="1038"/>
                </a:lnTo>
                <a:lnTo>
                  <a:pt x="3739" y="1005"/>
                </a:lnTo>
                <a:lnTo>
                  <a:pt x="3717" y="972"/>
                </a:lnTo>
                <a:lnTo>
                  <a:pt x="3694" y="942"/>
                </a:lnTo>
                <a:lnTo>
                  <a:pt x="3667" y="911"/>
                </a:lnTo>
                <a:lnTo>
                  <a:pt x="3639" y="882"/>
                </a:lnTo>
                <a:lnTo>
                  <a:pt x="3609" y="855"/>
                </a:lnTo>
                <a:lnTo>
                  <a:pt x="3578" y="828"/>
                </a:lnTo>
                <a:lnTo>
                  <a:pt x="3545" y="804"/>
                </a:lnTo>
                <a:lnTo>
                  <a:pt x="3512" y="781"/>
                </a:lnTo>
                <a:lnTo>
                  <a:pt x="3477" y="760"/>
                </a:lnTo>
                <a:lnTo>
                  <a:pt x="3441" y="741"/>
                </a:lnTo>
                <a:lnTo>
                  <a:pt x="3404" y="724"/>
                </a:lnTo>
                <a:lnTo>
                  <a:pt x="3367" y="709"/>
                </a:lnTo>
                <a:lnTo>
                  <a:pt x="3329" y="696"/>
                </a:lnTo>
                <a:lnTo>
                  <a:pt x="3291" y="685"/>
                </a:lnTo>
                <a:lnTo>
                  <a:pt x="3252" y="677"/>
                </a:lnTo>
                <a:lnTo>
                  <a:pt x="3214" y="671"/>
                </a:lnTo>
                <a:lnTo>
                  <a:pt x="3176" y="668"/>
                </a:lnTo>
                <a:lnTo>
                  <a:pt x="3157" y="668"/>
                </a:lnTo>
                <a:lnTo>
                  <a:pt x="3138" y="666"/>
                </a:lnTo>
                <a:lnTo>
                  <a:pt x="3119" y="668"/>
                </a:lnTo>
                <a:lnTo>
                  <a:pt x="3101" y="669"/>
                </a:lnTo>
                <a:lnTo>
                  <a:pt x="3082" y="671"/>
                </a:lnTo>
                <a:lnTo>
                  <a:pt x="3063" y="674"/>
                </a:lnTo>
                <a:lnTo>
                  <a:pt x="3046" y="677"/>
                </a:lnTo>
                <a:lnTo>
                  <a:pt x="3027" y="682"/>
                </a:lnTo>
                <a:lnTo>
                  <a:pt x="3054" y="691"/>
                </a:lnTo>
                <a:lnTo>
                  <a:pt x="3081" y="702"/>
                </a:lnTo>
                <a:lnTo>
                  <a:pt x="3104" y="713"/>
                </a:lnTo>
                <a:lnTo>
                  <a:pt x="3127" y="725"/>
                </a:lnTo>
                <a:lnTo>
                  <a:pt x="3147" y="739"/>
                </a:lnTo>
                <a:lnTo>
                  <a:pt x="3165" y="753"/>
                </a:lnTo>
                <a:lnTo>
                  <a:pt x="3183" y="769"/>
                </a:lnTo>
                <a:lnTo>
                  <a:pt x="3200" y="785"/>
                </a:lnTo>
                <a:lnTo>
                  <a:pt x="3215" y="803"/>
                </a:lnTo>
                <a:lnTo>
                  <a:pt x="3229" y="822"/>
                </a:lnTo>
                <a:lnTo>
                  <a:pt x="3242" y="840"/>
                </a:lnTo>
                <a:lnTo>
                  <a:pt x="3256" y="860"/>
                </a:lnTo>
                <a:lnTo>
                  <a:pt x="3268" y="881"/>
                </a:lnTo>
                <a:lnTo>
                  <a:pt x="3279" y="903"/>
                </a:lnTo>
                <a:lnTo>
                  <a:pt x="3301" y="947"/>
                </a:lnTo>
                <a:lnTo>
                  <a:pt x="3322" y="994"/>
                </a:lnTo>
                <a:lnTo>
                  <a:pt x="3344" y="1044"/>
                </a:lnTo>
                <a:lnTo>
                  <a:pt x="3366" y="1094"/>
                </a:lnTo>
                <a:lnTo>
                  <a:pt x="3391" y="1147"/>
                </a:lnTo>
                <a:lnTo>
                  <a:pt x="3404" y="1174"/>
                </a:lnTo>
                <a:lnTo>
                  <a:pt x="3419" y="1200"/>
                </a:lnTo>
                <a:lnTo>
                  <a:pt x="3434" y="1228"/>
                </a:lnTo>
                <a:lnTo>
                  <a:pt x="3450" y="1255"/>
                </a:lnTo>
                <a:lnTo>
                  <a:pt x="3468" y="1283"/>
                </a:lnTo>
                <a:lnTo>
                  <a:pt x="3488" y="1310"/>
                </a:lnTo>
                <a:lnTo>
                  <a:pt x="3508" y="1338"/>
                </a:lnTo>
                <a:lnTo>
                  <a:pt x="3531" y="1365"/>
                </a:lnTo>
                <a:lnTo>
                  <a:pt x="3509" y="1347"/>
                </a:lnTo>
                <a:lnTo>
                  <a:pt x="3486" y="1330"/>
                </a:lnTo>
                <a:lnTo>
                  <a:pt x="3463" y="1313"/>
                </a:lnTo>
                <a:lnTo>
                  <a:pt x="3437" y="1296"/>
                </a:lnTo>
                <a:lnTo>
                  <a:pt x="3412" y="1279"/>
                </a:lnTo>
                <a:lnTo>
                  <a:pt x="3386" y="1263"/>
                </a:lnTo>
                <a:lnTo>
                  <a:pt x="3358" y="1247"/>
                </a:lnTo>
                <a:lnTo>
                  <a:pt x="3331" y="1232"/>
                </a:lnTo>
                <a:lnTo>
                  <a:pt x="3302" y="1217"/>
                </a:lnTo>
                <a:lnTo>
                  <a:pt x="3272" y="1201"/>
                </a:lnTo>
                <a:lnTo>
                  <a:pt x="3242" y="1188"/>
                </a:lnTo>
                <a:lnTo>
                  <a:pt x="3212" y="1174"/>
                </a:lnTo>
                <a:lnTo>
                  <a:pt x="3181" y="1162"/>
                </a:lnTo>
                <a:lnTo>
                  <a:pt x="3149" y="1149"/>
                </a:lnTo>
                <a:lnTo>
                  <a:pt x="3117" y="1138"/>
                </a:lnTo>
                <a:lnTo>
                  <a:pt x="3084" y="1127"/>
                </a:lnTo>
                <a:lnTo>
                  <a:pt x="3061" y="1125"/>
                </a:lnTo>
                <a:lnTo>
                  <a:pt x="3036" y="1123"/>
                </a:lnTo>
                <a:lnTo>
                  <a:pt x="3009" y="1123"/>
                </a:lnTo>
                <a:lnTo>
                  <a:pt x="2981" y="1122"/>
                </a:lnTo>
                <a:lnTo>
                  <a:pt x="2951" y="1123"/>
                </a:lnTo>
                <a:lnTo>
                  <a:pt x="2921" y="1125"/>
                </a:lnTo>
                <a:lnTo>
                  <a:pt x="2888" y="1129"/>
                </a:lnTo>
                <a:lnTo>
                  <a:pt x="2855" y="1132"/>
                </a:lnTo>
                <a:lnTo>
                  <a:pt x="2820" y="1137"/>
                </a:lnTo>
                <a:lnTo>
                  <a:pt x="2784" y="1145"/>
                </a:lnTo>
                <a:lnTo>
                  <a:pt x="2746" y="1153"/>
                </a:lnTo>
                <a:lnTo>
                  <a:pt x="2707" y="1163"/>
                </a:lnTo>
                <a:lnTo>
                  <a:pt x="2667" y="1175"/>
                </a:lnTo>
                <a:lnTo>
                  <a:pt x="2625" y="1188"/>
                </a:lnTo>
                <a:lnTo>
                  <a:pt x="2582" y="1203"/>
                </a:lnTo>
                <a:lnTo>
                  <a:pt x="2537" y="1220"/>
                </a:lnTo>
                <a:lnTo>
                  <a:pt x="2500" y="1234"/>
                </a:lnTo>
                <a:lnTo>
                  <a:pt x="2461" y="1247"/>
                </a:lnTo>
                <a:lnTo>
                  <a:pt x="2378" y="1274"/>
                </a:lnTo>
                <a:lnTo>
                  <a:pt x="2420" y="1303"/>
                </a:lnTo>
                <a:lnTo>
                  <a:pt x="2460" y="1335"/>
                </a:lnTo>
                <a:lnTo>
                  <a:pt x="2500" y="1368"/>
                </a:lnTo>
                <a:lnTo>
                  <a:pt x="2538" y="1402"/>
                </a:lnTo>
                <a:lnTo>
                  <a:pt x="2630" y="1421"/>
                </a:lnTo>
                <a:lnTo>
                  <a:pt x="2725" y="1441"/>
                </a:lnTo>
                <a:lnTo>
                  <a:pt x="2828" y="1461"/>
                </a:lnTo>
                <a:lnTo>
                  <a:pt x="2881" y="1470"/>
                </a:lnTo>
                <a:lnTo>
                  <a:pt x="2936" y="1478"/>
                </a:lnTo>
                <a:lnTo>
                  <a:pt x="2992" y="1486"/>
                </a:lnTo>
                <a:lnTo>
                  <a:pt x="3049" y="1493"/>
                </a:lnTo>
                <a:lnTo>
                  <a:pt x="3107" y="1498"/>
                </a:lnTo>
                <a:lnTo>
                  <a:pt x="3167" y="1501"/>
                </a:lnTo>
                <a:lnTo>
                  <a:pt x="3228" y="1504"/>
                </a:lnTo>
                <a:lnTo>
                  <a:pt x="3291" y="1503"/>
                </a:lnTo>
                <a:lnTo>
                  <a:pt x="3355" y="1500"/>
                </a:lnTo>
                <a:lnTo>
                  <a:pt x="3420" y="1495"/>
                </a:lnTo>
                <a:lnTo>
                  <a:pt x="3365" y="1508"/>
                </a:lnTo>
                <a:lnTo>
                  <a:pt x="3300" y="1526"/>
                </a:lnTo>
                <a:lnTo>
                  <a:pt x="3227" y="1546"/>
                </a:lnTo>
                <a:lnTo>
                  <a:pt x="3148" y="1571"/>
                </a:lnTo>
                <a:lnTo>
                  <a:pt x="3106" y="1584"/>
                </a:lnTo>
                <a:lnTo>
                  <a:pt x="3063" y="1599"/>
                </a:lnTo>
                <a:lnTo>
                  <a:pt x="3020" y="1616"/>
                </a:lnTo>
                <a:lnTo>
                  <a:pt x="2976" y="1634"/>
                </a:lnTo>
                <a:lnTo>
                  <a:pt x="2931" y="1653"/>
                </a:lnTo>
                <a:lnTo>
                  <a:pt x="2886" y="1673"/>
                </a:lnTo>
                <a:lnTo>
                  <a:pt x="2841" y="1695"/>
                </a:lnTo>
                <a:lnTo>
                  <a:pt x="2796" y="1718"/>
                </a:lnTo>
                <a:lnTo>
                  <a:pt x="2821" y="1762"/>
                </a:lnTo>
                <a:lnTo>
                  <a:pt x="2844" y="1808"/>
                </a:lnTo>
                <a:lnTo>
                  <a:pt x="2867" y="1856"/>
                </a:lnTo>
                <a:lnTo>
                  <a:pt x="2889" y="1905"/>
                </a:lnTo>
                <a:lnTo>
                  <a:pt x="2909" y="1956"/>
                </a:lnTo>
                <a:lnTo>
                  <a:pt x="2928" y="2008"/>
                </a:lnTo>
                <a:lnTo>
                  <a:pt x="2945" y="2063"/>
                </a:lnTo>
                <a:lnTo>
                  <a:pt x="2961" y="2119"/>
                </a:lnTo>
                <a:lnTo>
                  <a:pt x="3051" y="2090"/>
                </a:lnTo>
                <a:lnTo>
                  <a:pt x="3096" y="2075"/>
                </a:lnTo>
                <a:lnTo>
                  <a:pt x="3141" y="2058"/>
                </a:lnTo>
                <a:lnTo>
                  <a:pt x="3185" y="2042"/>
                </a:lnTo>
                <a:lnTo>
                  <a:pt x="3230" y="2023"/>
                </a:lnTo>
                <a:lnTo>
                  <a:pt x="3273" y="2003"/>
                </a:lnTo>
                <a:lnTo>
                  <a:pt x="3316" y="1982"/>
                </a:lnTo>
                <a:lnTo>
                  <a:pt x="3359" y="1960"/>
                </a:lnTo>
                <a:lnTo>
                  <a:pt x="3401" y="1936"/>
                </a:lnTo>
                <a:lnTo>
                  <a:pt x="3442" y="1909"/>
                </a:lnTo>
                <a:lnTo>
                  <a:pt x="3481" y="1880"/>
                </a:lnTo>
                <a:lnTo>
                  <a:pt x="3520" y="1849"/>
                </a:lnTo>
                <a:lnTo>
                  <a:pt x="3538" y="1833"/>
                </a:lnTo>
                <a:lnTo>
                  <a:pt x="3557" y="1815"/>
                </a:lnTo>
                <a:lnTo>
                  <a:pt x="3576" y="1797"/>
                </a:lnTo>
                <a:lnTo>
                  <a:pt x="3593" y="1779"/>
                </a:lnTo>
                <a:lnTo>
                  <a:pt x="3611" y="1760"/>
                </a:lnTo>
                <a:lnTo>
                  <a:pt x="3629" y="1740"/>
                </a:lnTo>
                <a:lnTo>
                  <a:pt x="3624" y="1766"/>
                </a:lnTo>
                <a:lnTo>
                  <a:pt x="3620" y="1791"/>
                </a:lnTo>
                <a:lnTo>
                  <a:pt x="3617" y="1817"/>
                </a:lnTo>
                <a:lnTo>
                  <a:pt x="3615" y="1845"/>
                </a:lnTo>
                <a:lnTo>
                  <a:pt x="3613" y="1871"/>
                </a:lnTo>
                <a:lnTo>
                  <a:pt x="3613" y="1899"/>
                </a:lnTo>
                <a:lnTo>
                  <a:pt x="3613" y="1927"/>
                </a:lnTo>
                <a:lnTo>
                  <a:pt x="3615" y="1956"/>
                </a:lnTo>
                <a:lnTo>
                  <a:pt x="3617" y="1984"/>
                </a:lnTo>
                <a:lnTo>
                  <a:pt x="3620" y="2013"/>
                </a:lnTo>
                <a:lnTo>
                  <a:pt x="3628" y="2072"/>
                </a:lnTo>
                <a:lnTo>
                  <a:pt x="3637" y="2133"/>
                </a:lnTo>
                <a:lnTo>
                  <a:pt x="3650" y="2193"/>
                </a:lnTo>
                <a:lnTo>
                  <a:pt x="3663" y="2256"/>
                </a:lnTo>
                <a:lnTo>
                  <a:pt x="3679" y="2320"/>
                </a:lnTo>
                <a:lnTo>
                  <a:pt x="3697" y="2384"/>
                </a:lnTo>
                <a:lnTo>
                  <a:pt x="3716" y="2449"/>
                </a:lnTo>
                <a:lnTo>
                  <a:pt x="3755" y="2580"/>
                </a:lnTo>
                <a:lnTo>
                  <a:pt x="3797" y="2712"/>
                </a:lnTo>
                <a:lnTo>
                  <a:pt x="3839" y="2844"/>
                </a:lnTo>
                <a:lnTo>
                  <a:pt x="3860" y="2910"/>
                </a:lnTo>
                <a:lnTo>
                  <a:pt x="3878" y="2976"/>
                </a:lnTo>
                <a:lnTo>
                  <a:pt x="3897" y="3041"/>
                </a:lnTo>
                <a:lnTo>
                  <a:pt x="3915" y="3105"/>
                </a:lnTo>
                <a:lnTo>
                  <a:pt x="3930" y="3169"/>
                </a:lnTo>
                <a:lnTo>
                  <a:pt x="3944" y="3233"/>
                </a:lnTo>
                <a:lnTo>
                  <a:pt x="3955" y="3296"/>
                </a:lnTo>
                <a:lnTo>
                  <a:pt x="3965" y="3357"/>
                </a:lnTo>
                <a:lnTo>
                  <a:pt x="3972" y="3418"/>
                </a:lnTo>
                <a:lnTo>
                  <a:pt x="3975" y="3448"/>
                </a:lnTo>
                <a:lnTo>
                  <a:pt x="3976" y="3477"/>
                </a:lnTo>
                <a:lnTo>
                  <a:pt x="3977" y="3507"/>
                </a:lnTo>
                <a:lnTo>
                  <a:pt x="3979" y="3536"/>
                </a:lnTo>
                <a:lnTo>
                  <a:pt x="3977" y="3564"/>
                </a:lnTo>
                <a:lnTo>
                  <a:pt x="3976" y="3592"/>
                </a:lnTo>
                <a:lnTo>
                  <a:pt x="3974" y="3620"/>
                </a:lnTo>
                <a:lnTo>
                  <a:pt x="3971" y="3647"/>
                </a:lnTo>
                <a:lnTo>
                  <a:pt x="3966" y="3674"/>
                </a:lnTo>
                <a:lnTo>
                  <a:pt x="3961" y="3701"/>
                </a:lnTo>
                <a:lnTo>
                  <a:pt x="3974" y="3672"/>
                </a:lnTo>
                <a:lnTo>
                  <a:pt x="3986" y="3642"/>
                </a:lnTo>
                <a:lnTo>
                  <a:pt x="3997" y="3613"/>
                </a:lnTo>
                <a:lnTo>
                  <a:pt x="4008" y="3582"/>
                </a:lnTo>
                <a:lnTo>
                  <a:pt x="4029" y="3520"/>
                </a:lnTo>
                <a:lnTo>
                  <a:pt x="4047" y="3456"/>
                </a:lnTo>
                <a:lnTo>
                  <a:pt x="4063" y="3393"/>
                </a:lnTo>
                <a:lnTo>
                  <a:pt x="4078" y="3327"/>
                </a:lnTo>
                <a:lnTo>
                  <a:pt x="4089" y="3260"/>
                </a:lnTo>
                <a:lnTo>
                  <a:pt x="4098" y="3191"/>
                </a:lnTo>
                <a:lnTo>
                  <a:pt x="4106" y="3122"/>
                </a:lnTo>
                <a:lnTo>
                  <a:pt x="4113" y="3053"/>
                </a:lnTo>
                <a:lnTo>
                  <a:pt x="4116" y="2983"/>
                </a:lnTo>
                <a:lnTo>
                  <a:pt x="4118" y="2913"/>
                </a:lnTo>
                <a:lnTo>
                  <a:pt x="4118" y="2843"/>
                </a:lnTo>
                <a:lnTo>
                  <a:pt x="4117" y="2772"/>
                </a:lnTo>
                <a:lnTo>
                  <a:pt x="4114" y="2702"/>
                </a:lnTo>
                <a:lnTo>
                  <a:pt x="4108" y="2631"/>
                </a:lnTo>
                <a:lnTo>
                  <a:pt x="4102" y="2562"/>
                </a:lnTo>
                <a:lnTo>
                  <a:pt x="4093" y="2493"/>
                </a:lnTo>
                <a:lnTo>
                  <a:pt x="4083" y="2425"/>
                </a:lnTo>
                <a:lnTo>
                  <a:pt x="4072" y="2357"/>
                </a:lnTo>
                <a:lnTo>
                  <a:pt x="4059" y="2291"/>
                </a:lnTo>
                <a:lnTo>
                  <a:pt x="4045" y="2225"/>
                </a:lnTo>
                <a:lnTo>
                  <a:pt x="4028" y="2162"/>
                </a:lnTo>
                <a:lnTo>
                  <a:pt x="4010" y="2099"/>
                </a:lnTo>
                <a:lnTo>
                  <a:pt x="3992" y="2038"/>
                </a:lnTo>
                <a:lnTo>
                  <a:pt x="3972" y="1979"/>
                </a:lnTo>
                <a:lnTo>
                  <a:pt x="3951" y="1922"/>
                </a:lnTo>
                <a:lnTo>
                  <a:pt x="3928" y="1867"/>
                </a:lnTo>
                <a:lnTo>
                  <a:pt x="3905" y="1813"/>
                </a:lnTo>
                <a:lnTo>
                  <a:pt x="3880" y="1762"/>
                </a:lnTo>
                <a:lnTo>
                  <a:pt x="3853" y="1714"/>
                </a:lnTo>
                <a:lnTo>
                  <a:pt x="3827" y="1669"/>
                </a:lnTo>
                <a:lnTo>
                  <a:pt x="3874" y="1727"/>
                </a:lnTo>
                <a:lnTo>
                  <a:pt x="3921" y="1781"/>
                </a:lnTo>
                <a:lnTo>
                  <a:pt x="3969" y="1833"/>
                </a:lnTo>
                <a:lnTo>
                  <a:pt x="4015" y="1880"/>
                </a:lnTo>
                <a:lnTo>
                  <a:pt x="4061" y="1925"/>
                </a:lnTo>
                <a:lnTo>
                  <a:pt x="4106" y="1967"/>
                </a:lnTo>
                <a:lnTo>
                  <a:pt x="4151" y="2006"/>
                </a:lnTo>
                <a:lnTo>
                  <a:pt x="4196" y="2043"/>
                </a:lnTo>
                <a:lnTo>
                  <a:pt x="4240" y="2078"/>
                </a:lnTo>
                <a:lnTo>
                  <a:pt x="4284" y="2110"/>
                </a:lnTo>
                <a:lnTo>
                  <a:pt x="4327" y="2141"/>
                </a:lnTo>
                <a:lnTo>
                  <a:pt x="4369" y="2169"/>
                </a:lnTo>
                <a:lnTo>
                  <a:pt x="4411" y="2196"/>
                </a:lnTo>
                <a:lnTo>
                  <a:pt x="4453" y="2221"/>
                </a:lnTo>
                <a:lnTo>
                  <a:pt x="4532" y="2268"/>
                </a:lnTo>
                <a:lnTo>
                  <a:pt x="4609" y="2311"/>
                </a:lnTo>
                <a:lnTo>
                  <a:pt x="4683" y="2353"/>
                </a:lnTo>
                <a:lnTo>
                  <a:pt x="4753" y="2393"/>
                </a:lnTo>
                <a:lnTo>
                  <a:pt x="4786" y="2412"/>
                </a:lnTo>
                <a:lnTo>
                  <a:pt x="4819" y="2432"/>
                </a:lnTo>
                <a:lnTo>
                  <a:pt x="4851" y="2453"/>
                </a:lnTo>
                <a:lnTo>
                  <a:pt x="4881" y="2474"/>
                </a:lnTo>
                <a:lnTo>
                  <a:pt x="4910" y="2496"/>
                </a:lnTo>
                <a:lnTo>
                  <a:pt x="4939" y="2518"/>
                </a:lnTo>
                <a:lnTo>
                  <a:pt x="4967" y="2542"/>
                </a:lnTo>
                <a:lnTo>
                  <a:pt x="4993" y="2568"/>
                </a:lnTo>
                <a:lnTo>
                  <a:pt x="5017" y="2594"/>
                </a:lnTo>
                <a:lnTo>
                  <a:pt x="5041" y="2621"/>
                </a:lnTo>
                <a:close/>
                <a:moveTo>
                  <a:pt x="1492" y="4905"/>
                </a:moveTo>
                <a:lnTo>
                  <a:pt x="23" y="4905"/>
                </a:lnTo>
                <a:lnTo>
                  <a:pt x="23" y="5063"/>
                </a:lnTo>
                <a:lnTo>
                  <a:pt x="1354" y="5063"/>
                </a:lnTo>
                <a:lnTo>
                  <a:pt x="1386" y="5021"/>
                </a:lnTo>
                <a:lnTo>
                  <a:pt x="1420" y="4981"/>
                </a:lnTo>
                <a:lnTo>
                  <a:pt x="1456" y="4943"/>
                </a:lnTo>
                <a:lnTo>
                  <a:pt x="1492" y="4905"/>
                </a:lnTo>
                <a:close/>
                <a:moveTo>
                  <a:pt x="3567" y="4905"/>
                </a:moveTo>
                <a:lnTo>
                  <a:pt x="3567" y="4905"/>
                </a:lnTo>
                <a:lnTo>
                  <a:pt x="3604" y="4943"/>
                </a:lnTo>
                <a:lnTo>
                  <a:pt x="3640" y="4981"/>
                </a:lnTo>
                <a:lnTo>
                  <a:pt x="3674" y="5021"/>
                </a:lnTo>
                <a:lnTo>
                  <a:pt x="3706" y="5063"/>
                </a:lnTo>
                <a:lnTo>
                  <a:pt x="5036" y="5063"/>
                </a:lnTo>
                <a:lnTo>
                  <a:pt x="5036" y="4905"/>
                </a:lnTo>
                <a:lnTo>
                  <a:pt x="3567" y="4905"/>
                </a:lnTo>
                <a:close/>
                <a:moveTo>
                  <a:pt x="1627" y="2261"/>
                </a:moveTo>
                <a:lnTo>
                  <a:pt x="1627" y="2261"/>
                </a:lnTo>
                <a:lnTo>
                  <a:pt x="1631" y="2214"/>
                </a:lnTo>
                <a:lnTo>
                  <a:pt x="1632" y="2166"/>
                </a:lnTo>
                <a:lnTo>
                  <a:pt x="1633" y="2119"/>
                </a:lnTo>
                <a:lnTo>
                  <a:pt x="1633" y="2069"/>
                </a:lnTo>
                <a:lnTo>
                  <a:pt x="1632" y="2020"/>
                </a:lnTo>
                <a:lnTo>
                  <a:pt x="1630" y="1969"/>
                </a:lnTo>
                <a:lnTo>
                  <a:pt x="1626" y="1917"/>
                </a:lnTo>
                <a:lnTo>
                  <a:pt x="1622" y="1865"/>
                </a:lnTo>
                <a:lnTo>
                  <a:pt x="1719" y="1918"/>
                </a:lnTo>
                <a:lnTo>
                  <a:pt x="1818" y="1971"/>
                </a:lnTo>
                <a:lnTo>
                  <a:pt x="1845" y="2032"/>
                </a:lnTo>
                <a:lnTo>
                  <a:pt x="1873" y="2092"/>
                </a:lnTo>
                <a:lnTo>
                  <a:pt x="1900" y="2155"/>
                </a:lnTo>
                <a:lnTo>
                  <a:pt x="1928" y="2218"/>
                </a:lnTo>
                <a:lnTo>
                  <a:pt x="1954" y="2283"/>
                </a:lnTo>
                <a:lnTo>
                  <a:pt x="1981" y="2349"/>
                </a:lnTo>
                <a:lnTo>
                  <a:pt x="2007" y="2415"/>
                </a:lnTo>
                <a:lnTo>
                  <a:pt x="2032" y="2483"/>
                </a:lnTo>
                <a:lnTo>
                  <a:pt x="2058" y="2552"/>
                </a:lnTo>
                <a:lnTo>
                  <a:pt x="2082" y="2623"/>
                </a:lnTo>
                <a:lnTo>
                  <a:pt x="2106" y="2694"/>
                </a:lnTo>
                <a:lnTo>
                  <a:pt x="2129" y="2767"/>
                </a:lnTo>
                <a:lnTo>
                  <a:pt x="2152" y="2840"/>
                </a:lnTo>
                <a:lnTo>
                  <a:pt x="2174" y="2915"/>
                </a:lnTo>
                <a:lnTo>
                  <a:pt x="2196" y="2992"/>
                </a:lnTo>
                <a:lnTo>
                  <a:pt x="2217" y="3069"/>
                </a:lnTo>
                <a:lnTo>
                  <a:pt x="2238" y="3148"/>
                </a:lnTo>
                <a:lnTo>
                  <a:pt x="2258" y="3228"/>
                </a:lnTo>
                <a:lnTo>
                  <a:pt x="2276" y="3309"/>
                </a:lnTo>
                <a:lnTo>
                  <a:pt x="2294" y="3392"/>
                </a:lnTo>
                <a:lnTo>
                  <a:pt x="2312" y="3475"/>
                </a:lnTo>
                <a:lnTo>
                  <a:pt x="2328" y="3560"/>
                </a:lnTo>
                <a:lnTo>
                  <a:pt x="2345" y="3646"/>
                </a:lnTo>
                <a:lnTo>
                  <a:pt x="2360" y="3733"/>
                </a:lnTo>
                <a:lnTo>
                  <a:pt x="2373" y="3822"/>
                </a:lnTo>
                <a:lnTo>
                  <a:pt x="2387" y="3911"/>
                </a:lnTo>
                <a:lnTo>
                  <a:pt x="2400" y="4002"/>
                </a:lnTo>
                <a:lnTo>
                  <a:pt x="2411" y="4095"/>
                </a:lnTo>
                <a:lnTo>
                  <a:pt x="2421" y="4188"/>
                </a:lnTo>
                <a:lnTo>
                  <a:pt x="2431" y="4283"/>
                </a:lnTo>
                <a:lnTo>
                  <a:pt x="2439" y="4378"/>
                </a:lnTo>
                <a:lnTo>
                  <a:pt x="2447" y="4476"/>
                </a:lnTo>
                <a:lnTo>
                  <a:pt x="2410" y="4478"/>
                </a:lnTo>
                <a:lnTo>
                  <a:pt x="2372" y="4482"/>
                </a:lnTo>
                <a:lnTo>
                  <a:pt x="2336" y="4486"/>
                </a:lnTo>
                <a:lnTo>
                  <a:pt x="2300" y="4492"/>
                </a:lnTo>
                <a:lnTo>
                  <a:pt x="2263" y="4498"/>
                </a:lnTo>
                <a:lnTo>
                  <a:pt x="2228" y="4505"/>
                </a:lnTo>
                <a:lnTo>
                  <a:pt x="2193" y="4513"/>
                </a:lnTo>
                <a:lnTo>
                  <a:pt x="2158" y="4521"/>
                </a:lnTo>
                <a:lnTo>
                  <a:pt x="2151" y="4436"/>
                </a:lnTo>
                <a:lnTo>
                  <a:pt x="2144" y="4350"/>
                </a:lnTo>
                <a:lnTo>
                  <a:pt x="2136" y="4265"/>
                </a:lnTo>
                <a:lnTo>
                  <a:pt x="2127" y="4183"/>
                </a:lnTo>
                <a:lnTo>
                  <a:pt x="2118" y="4100"/>
                </a:lnTo>
                <a:lnTo>
                  <a:pt x="2107" y="4019"/>
                </a:lnTo>
                <a:lnTo>
                  <a:pt x="2096" y="3938"/>
                </a:lnTo>
                <a:lnTo>
                  <a:pt x="2084" y="3859"/>
                </a:lnTo>
                <a:lnTo>
                  <a:pt x="2072" y="3781"/>
                </a:lnTo>
                <a:lnTo>
                  <a:pt x="2059" y="3704"/>
                </a:lnTo>
                <a:lnTo>
                  <a:pt x="2044" y="3628"/>
                </a:lnTo>
                <a:lnTo>
                  <a:pt x="2030" y="3553"/>
                </a:lnTo>
                <a:lnTo>
                  <a:pt x="2015" y="3480"/>
                </a:lnTo>
                <a:lnTo>
                  <a:pt x="1999" y="3406"/>
                </a:lnTo>
                <a:lnTo>
                  <a:pt x="1983" y="3334"/>
                </a:lnTo>
                <a:lnTo>
                  <a:pt x="1965" y="3264"/>
                </a:lnTo>
                <a:lnTo>
                  <a:pt x="1948" y="3194"/>
                </a:lnTo>
                <a:lnTo>
                  <a:pt x="1930" y="3124"/>
                </a:lnTo>
                <a:lnTo>
                  <a:pt x="1911" y="3056"/>
                </a:lnTo>
                <a:lnTo>
                  <a:pt x="1891" y="2989"/>
                </a:lnTo>
                <a:lnTo>
                  <a:pt x="1873" y="2923"/>
                </a:lnTo>
                <a:lnTo>
                  <a:pt x="1852" y="2858"/>
                </a:lnTo>
                <a:lnTo>
                  <a:pt x="1831" y="2794"/>
                </a:lnTo>
                <a:lnTo>
                  <a:pt x="1810" y="2731"/>
                </a:lnTo>
                <a:lnTo>
                  <a:pt x="1789" y="2669"/>
                </a:lnTo>
                <a:lnTo>
                  <a:pt x="1767" y="2608"/>
                </a:lnTo>
                <a:lnTo>
                  <a:pt x="1745" y="2548"/>
                </a:lnTo>
                <a:lnTo>
                  <a:pt x="1722" y="2488"/>
                </a:lnTo>
                <a:lnTo>
                  <a:pt x="1699" y="2430"/>
                </a:lnTo>
                <a:lnTo>
                  <a:pt x="1676" y="2373"/>
                </a:lnTo>
                <a:lnTo>
                  <a:pt x="1627" y="2261"/>
                </a:lnTo>
                <a:close/>
                <a:moveTo>
                  <a:pt x="3091" y="2312"/>
                </a:moveTo>
                <a:lnTo>
                  <a:pt x="3091" y="2312"/>
                </a:lnTo>
                <a:lnTo>
                  <a:pt x="3051" y="2408"/>
                </a:lnTo>
                <a:lnTo>
                  <a:pt x="3013" y="2508"/>
                </a:lnTo>
                <a:lnTo>
                  <a:pt x="2973" y="2615"/>
                </a:lnTo>
                <a:lnTo>
                  <a:pt x="2934" y="2726"/>
                </a:lnTo>
                <a:lnTo>
                  <a:pt x="2896" y="2841"/>
                </a:lnTo>
                <a:lnTo>
                  <a:pt x="2859" y="2964"/>
                </a:lnTo>
                <a:lnTo>
                  <a:pt x="2822" y="3090"/>
                </a:lnTo>
                <a:lnTo>
                  <a:pt x="2805" y="3156"/>
                </a:lnTo>
                <a:lnTo>
                  <a:pt x="2788" y="3222"/>
                </a:lnTo>
                <a:lnTo>
                  <a:pt x="2770" y="3290"/>
                </a:lnTo>
                <a:lnTo>
                  <a:pt x="2754" y="3360"/>
                </a:lnTo>
                <a:lnTo>
                  <a:pt x="2739" y="3431"/>
                </a:lnTo>
                <a:lnTo>
                  <a:pt x="2723" y="3503"/>
                </a:lnTo>
                <a:lnTo>
                  <a:pt x="2708" y="3576"/>
                </a:lnTo>
                <a:lnTo>
                  <a:pt x="2693" y="3651"/>
                </a:lnTo>
                <a:lnTo>
                  <a:pt x="2679" y="3727"/>
                </a:lnTo>
                <a:lnTo>
                  <a:pt x="2666" y="3805"/>
                </a:lnTo>
                <a:lnTo>
                  <a:pt x="2653" y="3883"/>
                </a:lnTo>
                <a:lnTo>
                  <a:pt x="2641" y="3964"/>
                </a:lnTo>
                <a:lnTo>
                  <a:pt x="2629" y="4046"/>
                </a:lnTo>
                <a:lnTo>
                  <a:pt x="2618" y="4129"/>
                </a:lnTo>
                <a:lnTo>
                  <a:pt x="2607" y="4213"/>
                </a:lnTo>
                <a:lnTo>
                  <a:pt x="2598" y="4299"/>
                </a:lnTo>
                <a:lnTo>
                  <a:pt x="2588" y="4386"/>
                </a:lnTo>
                <a:lnTo>
                  <a:pt x="2580" y="4474"/>
                </a:lnTo>
                <a:lnTo>
                  <a:pt x="2616" y="4476"/>
                </a:lnTo>
                <a:lnTo>
                  <a:pt x="2654" y="4478"/>
                </a:lnTo>
                <a:lnTo>
                  <a:pt x="2690" y="4482"/>
                </a:lnTo>
                <a:lnTo>
                  <a:pt x="2726" y="4487"/>
                </a:lnTo>
                <a:lnTo>
                  <a:pt x="2763" y="4492"/>
                </a:lnTo>
                <a:lnTo>
                  <a:pt x="2798" y="4498"/>
                </a:lnTo>
                <a:lnTo>
                  <a:pt x="2833" y="4506"/>
                </a:lnTo>
                <a:lnTo>
                  <a:pt x="2868" y="4514"/>
                </a:lnTo>
                <a:lnTo>
                  <a:pt x="2877" y="4417"/>
                </a:lnTo>
                <a:lnTo>
                  <a:pt x="2887" y="4321"/>
                </a:lnTo>
                <a:lnTo>
                  <a:pt x="2898" y="4228"/>
                </a:lnTo>
                <a:lnTo>
                  <a:pt x="2909" y="4135"/>
                </a:lnTo>
                <a:lnTo>
                  <a:pt x="2921" y="4046"/>
                </a:lnTo>
                <a:lnTo>
                  <a:pt x="2934" y="3957"/>
                </a:lnTo>
                <a:lnTo>
                  <a:pt x="2949" y="3871"/>
                </a:lnTo>
                <a:lnTo>
                  <a:pt x="2963" y="3786"/>
                </a:lnTo>
                <a:lnTo>
                  <a:pt x="2978" y="3703"/>
                </a:lnTo>
                <a:lnTo>
                  <a:pt x="2995" y="3621"/>
                </a:lnTo>
                <a:lnTo>
                  <a:pt x="3011" y="3542"/>
                </a:lnTo>
                <a:lnTo>
                  <a:pt x="3028" y="3464"/>
                </a:lnTo>
                <a:lnTo>
                  <a:pt x="3046" y="3388"/>
                </a:lnTo>
                <a:lnTo>
                  <a:pt x="3064" y="3313"/>
                </a:lnTo>
                <a:lnTo>
                  <a:pt x="3083" y="3241"/>
                </a:lnTo>
                <a:lnTo>
                  <a:pt x="3102" y="3169"/>
                </a:lnTo>
                <a:lnTo>
                  <a:pt x="3121" y="3100"/>
                </a:lnTo>
                <a:lnTo>
                  <a:pt x="3141" y="3032"/>
                </a:lnTo>
                <a:lnTo>
                  <a:pt x="3161" y="2966"/>
                </a:lnTo>
                <a:lnTo>
                  <a:pt x="3181" y="2902"/>
                </a:lnTo>
                <a:lnTo>
                  <a:pt x="3202" y="2839"/>
                </a:lnTo>
                <a:lnTo>
                  <a:pt x="3223" y="2778"/>
                </a:lnTo>
                <a:lnTo>
                  <a:pt x="3244" y="2718"/>
                </a:lnTo>
                <a:lnTo>
                  <a:pt x="3264" y="2660"/>
                </a:lnTo>
                <a:lnTo>
                  <a:pt x="3307" y="2550"/>
                </a:lnTo>
                <a:lnTo>
                  <a:pt x="3350" y="2445"/>
                </a:lnTo>
                <a:lnTo>
                  <a:pt x="3392" y="2348"/>
                </a:lnTo>
                <a:lnTo>
                  <a:pt x="3434" y="2256"/>
                </a:lnTo>
                <a:lnTo>
                  <a:pt x="3426" y="2220"/>
                </a:lnTo>
                <a:lnTo>
                  <a:pt x="3419" y="2182"/>
                </a:lnTo>
                <a:lnTo>
                  <a:pt x="3378" y="2202"/>
                </a:lnTo>
                <a:lnTo>
                  <a:pt x="3337" y="2221"/>
                </a:lnTo>
                <a:lnTo>
                  <a:pt x="3296" y="2239"/>
                </a:lnTo>
                <a:lnTo>
                  <a:pt x="3255" y="2255"/>
                </a:lnTo>
                <a:lnTo>
                  <a:pt x="3214" y="2270"/>
                </a:lnTo>
                <a:lnTo>
                  <a:pt x="3173" y="2285"/>
                </a:lnTo>
                <a:lnTo>
                  <a:pt x="3091" y="2312"/>
                </a:lnTo>
                <a:close/>
                <a:moveTo>
                  <a:pt x="3774" y="5853"/>
                </a:moveTo>
                <a:lnTo>
                  <a:pt x="3774" y="5853"/>
                </a:lnTo>
                <a:lnTo>
                  <a:pt x="3772" y="5823"/>
                </a:lnTo>
                <a:lnTo>
                  <a:pt x="3768" y="5793"/>
                </a:lnTo>
                <a:lnTo>
                  <a:pt x="3764" y="5763"/>
                </a:lnTo>
                <a:lnTo>
                  <a:pt x="3760" y="5734"/>
                </a:lnTo>
                <a:lnTo>
                  <a:pt x="3754" y="5704"/>
                </a:lnTo>
                <a:lnTo>
                  <a:pt x="3747" y="5675"/>
                </a:lnTo>
                <a:lnTo>
                  <a:pt x="3741" y="5646"/>
                </a:lnTo>
                <a:lnTo>
                  <a:pt x="3734" y="5617"/>
                </a:lnTo>
                <a:lnTo>
                  <a:pt x="3725" y="5590"/>
                </a:lnTo>
                <a:lnTo>
                  <a:pt x="3718" y="5561"/>
                </a:lnTo>
                <a:lnTo>
                  <a:pt x="3708" y="5533"/>
                </a:lnTo>
                <a:lnTo>
                  <a:pt x="3698" y="5506"/>
                </a:lnTo>
                <a:lnTo>
                  <a:pt x="3687" y="5478"/>
                </a:lnTo>
                <a:lnTo>
                  <a:pt x="3676" y="5452"/>
                </a:lnTo>
                <a:lnTo>
                  <a:pt x="3665" y="5426"/>
                </a:lnTo>
                <a:lnTo>
                  <a:pt x="3652" y="5399"/>
                </a:lnTo>
                <a:lnTo>
                  <a:pt x="3640" y="5374"/>
                </a:lnTo>
                <a:lnTo>
                  <a:pt x="3625" y="5348"/>
                </a:lnTo>
                <a:lnTo>
                  <a:pt x="3612" y="5323"/>
                </a:lnTo>
                <a:lnTo>
                  <a:pt x="3597" y="5298"/>
                </a:lnTo>
                <a:lnTo>
                  <a:pt x="3582" y="5274"/>
                </a:lnTo>
                <a:lnTo>
                  <a:pt x="3566" y="5250"/>
                </a:lnTo>
                <a:lnTo>
                  <a:pt x="3533" y="5202"/>
                </a:lnTo>
                <a:lnTo>
                  <a:pt x="3498" y="5157"/>
                </a:lnTo>
                <a:lnTo>
                  <a:pt x="3461" y="5114"/>
                </a:lnTo>
                <a:lnTo>
                  <a:pt x="3422" y="5073"/>
                </a:lnTo>
                <a:lnTo>
                  <a:pt x="3381" y="5032"/>
                </a:lnTo>
                <a:lnTo>
                  <a:pt x="3338" y="4994"/>
                </a:lnTo>
                <a:lnTo>
                  <a:pt x="3294" y="4958"/>
                </a:lnTo>
                <a:lnTo>
                  <a:pt x="3248" y="4924"/>
                </a:lnTo>
                <a:lnTo>
                  <a:pt x="3201" y="4892"/>
                </a:lnTo>
                <a:lnTo>
                  <a:pt x="3176" y="4877"/>
                </a:lnTo>
                <a:lnTo>
                  <a:pt x="3151" y="4861"/>
                </a:lnTo>
                <a:lnTo>
                  <a:pt x="3126" y="4848"/>
                </a:lnTo>
                <a:lnTo>
                  <a:pt x="3101" y="4834"/>
                </a:lnTo>
                <a:lnTo>
                  <a:pt x="3075" y="4822"/>
                </a:lnTo>
                <a:lnTo>
                  <a:pt x="3049" y="4808"/>
                </a:lnTo>
                <a:lnTo>
                  <a:pt x="3022" y="4797"/>
                </a:lnTo>
                <a:lnTo>
                  <a:pt x="2995" y="4785"/>
                </a:lnTo>
                <a:lnTo>
                  <a:pt x="2969" y="4775"/>
                </a:lnTo>
                <a:lnTo>
                  <a:pt x="2941" y="4766"/>
                </a:lnTo>
                <a:lnTo>
                  <a:pt x="2914" y="4756"/>
                </a:lnTo>
                <a:lnTo>
                  <a:pt x="2885" y="4747"/>
                </a:lnTo>
                <a:lnTo>
                  <a:pt x="2857" y="4739"/>
                </a:lnTo>
                <a:lnTo>
                  <a:pt x="2829" y="4731"/>
                </a:lnTo>
                <a:lnTo>
                  <a:pt x="2799" y="4725"/>
                </a:lnTo>
                <a:lnTo>
                  <a:pt x="2770" y="4719"/>
                </a:lnTo>
                <a:lnTo>
                  <a:pt x="2741" y="4714"/>
                </a:lnTo>
                <a:lnTo>
                  <a:pt x="2711" y="4709"/>
                </a:lnTo>
                <a:lnTo>
                  <a:pt x="2681" y="4705"/>
                </a:lnTo>
                <a:lnTo>
                  <a:pt x="2652" y="4702"/>
                </a:lnTo>
                <a:lnTo>
                  <a:pt x="2622" y="4700"/>
                </a:lnTo>
                <a:lnTo>
                  <a:pt x="2591" y="4697"/>
                </a:lnTo>
                <a:lnTo>
                  <a:pt x="2560" y="4696"/>
                </a:lnTo>
                <a:lnTo>
                  <a:pt x="2530" y="4696"/>
                </a:lnTo>
                <a:lnTo>
                  <a:pt x="2499" y="4696"/>
                </a:lnTo>
                <a:lnTo>
                  <a:pt x="2468" y="4697"/>
                </a:lnTo>
                <a:lnTo>
                  <a:pt x="2438" y="4700"/>
                </a:lnTo>
                <a:lnTo>
                  <a:pt x="2407" y="4702"/>
                </a:lnTo>
                <a:lnTo>
                  <a:pt x="2378" y="4705"/>
                </a:lnTo>
                <a:lnTo>
                  <a:pt x="2348" y="4709"/>
                </a:lnTo>
                <a:lnTo>
                  <a:pt x="2318" y="4714"/>
                </a:lnTo>
                <a:lnTo>
                  <a:pt x="2290" y="4719"/>
                </a:lnTo>
                <a:lnTo>
                  <a:pt x="2260" y="4725"/>
                </a:lnTo>
                <a:lnTo>
                  <a:pt x="2231" y="4731"/>
                </a:lnTo>
                <a:lnTo>
                  <a:pt x="2203" y="4739"/>
                </a:lnTo>
                <a:lnTo>
                  <a:pt x="2174" y="4747"/>
                </a:lnTo>
                <a:lnTo>
                  <a:pt x="2147" y="4756"/>
                </a:lnTo>
                <a:lnTo>
                  <a:pt x="2119" y="4766"/>
                </a:lnTo>
                <a:lnTo>
                  <a:pt x="2092" y="4775"/>
                </a:lnTo>
                <a:lnTo>
                  <a:pt x="2064" y="4785"/>
                </a:lnTo>
                <a:lnTo>
                  <a:pt x="2038" y="4797"/>
                </a:lnTo>
                <a:lnTo>
                  <a:pt x="2011" y="4808"/>
                </a:lnTo>
                <a:lnTo>
                  <a:pt x="1985" y="4822"/>
                </a:lnTo>
                <a:lnTo>
                  <a:pt x="1959" y="4834"/>
                </a:lnTo>
                <a:lnTo>
                  <a:pt x="1933" y="4848"/>
                </a:lnTo>
                <a:lnTo>
                  <a:pt x="1908" y="4861"/>
                </a:lnTo>
                <a:lnTo>
                  <a:pt x="1884" y="4877"/>
                </a:lnTo>
                <a:lnTo>
                  <a:pt x="1859" y="4892"/>
                </a:lnTo>
                <a:lnTo>
                  <a:pt x="1835" y="4908"/>
                </a:lnTo>
                <a:lnTo>
                  <a:pt x="1812" y="4924"/>
                </a:lnTo>
                <a:lnTo>
                  <a:pt x="1766" y="4958"/>
                </a:lnTo>
                <a:lnTo>
                  <a:pt x="1721" y="4994"/>
                </a:lnTo>
                <a:lnTo>
                  <a:pt x="1679" y="5032"/>
                </a:lnTo>
                <a:lnTo>
                  <a:pt x="1637" y="5073"/>
                </a:lnTo>
                <a:lnTo>
                  <a:pt x="1599" y="5114"/>
                </a:lnTo>
                <a:lnTo>
                  <a:pt x="1561" y="5157"/>
                </a:lnTo>
                <a:lnTo>
                  <a:pt x="1526" y="5202"/>
                </a:lnTo>
                <a:lnTo>
                  <a:pt x="1493" y="5250"/>
                </a:lnTo>
                <a:lnTo>
                  <a:pt x="1478" y="5274"/>
                </a:lnTo>
                <a:lnTo>
                  <a:pt x="1462" y="5298"/>
                </a:lnTo>
                <a:lnTo>
                  <a:pt x="1448" y="5323"/>
                </a:lnTo>
                <a:lnTo>
                  <a:pt x="1434" y="5348"/>
                </a:lnTo>
                <a:lnTo>
                  <a:pt x="1420" y="5374"/>
                </a:lnTo>
                <a:lnTo>
                  <a:pt x="1407" y="5399"/>
                </a:lnTo>
                <a:lnTo>
                  <a:pt x="1395" y="5426"/>
                </a:lnTo>
                <a:lnTo>
                  <a:pt x="1383" y="5452"/>
                </a:lnTo>
                <a:lnTo>
                  <a:pt x="1372" y="5478"/>
                </a:lnTo>
                <a:lnTo>
                  <a:pt x="1362" y="5506"/>
                </a:lnTo>
                <a:lnTo>
                  <a:pt x="1352" y="5533"/>
                </a:lnTo>
                <a:lnTo>
                  <a:pt x="1342" y="5561"/>
                </a:lnTo>
                <a:lnTo>
                  <a:pt x="1334" y="5590"/>
                </a:lnTo>
                <a:lnTo>
                  <a:pt x="1326" y="5617"/>
                </a:lnTo>
                <a:lnTo>
                  <a:pt x="1318" y="5646"/>
                </a:lnTo>
                <a:lnTo>
                  <a:pt x="1312" y="5675"/>
                </a:lnTo>
                <a:lnTo>
                  <a:pt x="1306" y="5704"/>
                </a:lnTo>
                <a:lnTo>
                  <a:pt x="1301" y="5734"/>
                </a:lnTo>
                <a:lnTo>
                  <a:pt x="1296" y="5763"/>
                </a:lnTo>
                <a:lnTo>
                  <a:pt x="1292" y="5793"/>
                </a:lnTo>
                <a:lnTo>
                  <a:pt x="1288" y="5823"/>
                </a:lnTo>
                <a:lnTo>
                  <a:pt x="1286" y="5853"/>
                </a:lnTo>
                <a:lnTo>
                  <a:pt x="3774" y="5853"/>
                </a:lnTo>
                <a:close/>
                <a:moveTo>
                  <a:pt x="4028" y="6311"/>
                </a:moveTo>
                <a:lnTo>
                  <a:pt x="4028" y="6088"/>
                </a:lnTo>
                <a:lnTo>
                  <a:pt x="987" y="6088"/>
                </a:lnTo>
                <a:lnTo>
                  <a:pt x="987" y="6311"/>
                </a:lnTo>
                <a:lnTo>
                  <a:pt x="4028" y="6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1591" y="3017203"/>
            <a:ext cx="553998" cy="2700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钩藤生长环境标准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1104080" y="2780928"/>
            <a:ext cx="553998" cy="3173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从江钩藤生长环境标准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2204230" y="2488250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年降水量</a:t>
            </a:r>
            <a:r>
              <a:rPr lang="zh-TW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TW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792982" y="3878647"/>
            <a:ext cx="1984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年均气温在</a:t>
            </a:r>
            <a:r>
              <a:rPr lang="zh-TW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17-23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297038" y="5372390"/>
            <a:ext cx="2948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山坡、山谷、溪边、丘陵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553622" y="2488250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年均降雨量</a:t>
            </a:r>
            <a:r>
              <a:rPr lang="zh-TW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1195mm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8201694" y="387864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年平均气温</a:t>
            </a:r>
            <a:r>
              <a:rPr lang="zh-TW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18.4</a:t>
            </a:r>
            <a:r>
              <a:rPr lang="zh-CN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7899658" y="5372390"/>
            <a:ext cx="3038340" cy="68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多河谷平坝丘陵坡地，地势</a:t>
            </a:r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宽阔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平坦</a:t>
            </a:r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地形坡度小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91941" y="1300698"/>
            <a:ext cx="824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从江县的降水量、气温和地形等条件适宜钩藤生长，种植环境良好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6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6450596"/>
            <a:ext cx="12226925" cy="332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685800" y="282575"/>
            <a:ext cx="3195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effectLst>
                  <a:innerShdw dist="508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种植面积较大</a:t>
            </a:r>
            <a:endParaRPr lang="zh-CN" altLang="en-US" sz="3600" b="1" dirty="0">
              <a:effectLst>
                <a:innerShdw dist="508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7918" y="367404"/>
            <a:ext cx="2009007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开发优势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 rot="5400000">
            <a:off x="273875" y="450190"/>
            <a:ext cx="468996" cy="311101"/>
          </a:xfrm>
          <a:custGeom>
            <a:avLst/>
            <a:gdLst/>
            <a:ahLst/>
            <a:cxnLst/>
            <a:rect l="l" t="t" r="r" b="b"/>
            <a:pathLst>
              <a:path w="621184" h="412091">
                <a:moveTo>
                  <a:pt x="309039" y="0"/>
                </a:moveTo>
                <a:cubicBezTo>
                  <a:pt x="309558" y="0"/>
                  <a:pt x="310077" y="6"/>
                  <a:pt x="310593" y="149"/>
                </a:cubicBezTo>
                <a:cubicBezTo>
                  <a:pt x="330872" y="-390"/>
                  <a:pt x="351283" y="7145"/>
                  <a:pt x="366760" y="22622"/>
                </a:cubicBezTo>
                <a:lnTo>
                  <a:pt x="621184" y="277046"/>
                </a:lnTo>
                <a:cubicBezTo>
                  <a:pt x="651347" y="307208"/>
                  <a:pt x="651347" y="356112"/>
                  <a:pt x="621184" y="386274"/>
                </a:cubicBezTo>
                <a:lnTo>
                  <a:pt x="620186" y="387272"/>
                </a:lnTo>
                <a:cubicBezTo>
                  <a:pt x="602361" y="402896"/>
                  <a:pt x="578955" y="412091"/>
                  <a:pt x="553401" y="412091"/>
                </a:cubicBezTo>
                <a:lnTo>
                  <a:pt x="67784" y="412091"/>
                </a:lnTo>
                <a:cubicBezTo>
                  <a:pt x="42230" y="412091"/>
                  <a:pt x="18824" y="402896"/>
                  <a:pt x="998" y="387273"/>
                </a:cubicBezTo>
                <a:lnTo>
                  <a:pt x="0" y="386275"/>
                </a:lnTo>
                <a:cubicBezTo>
                  <a:pt x="-30162" y="356112"/>
                  <a:pt x="-30162" y="307209"/>
                  <a:pt x="0" y="277047"/>
                </a:cubicBezTo>
                <a:lnTo>
                  <a:pt x="254425" y="22622"/>
                </a:lnTo>
                <a:cubicBezTo>
                  <a:pt x="269506" y="7541"/>
                  <a:pt x="289273" y="0"/>
                  <a:pt x="3090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84368" y="3645024"/>
            <a:ext cx="233199" cy="233199"/>
            <a:chOff x="5724128" y="476672"/>
            <a:chExt cx="305207" cy="305207"/>
          </a:xfrm>
        </p:grpSpPr>
        <p:sp>
          <p:nvSpPr>
            <p:cNvPr id="14" name="椭圆 13"/>
            <p:cNvSpPr/>
            <p:nvPr/>
          </p:nvSpPr>
          <p:spPr>
            <a:xfrm>
              <a:off x="5796136" y="5486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724128" y="476672"/>
              <a:ext cx="305207" cy="30520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40421" y="2564904"/>
            <a:ext cx="4740993" cy="3249071"/>
            <a:chOff x="508373" y="2132856"/>
            <a:chExt cx="4740993" cy="3249071"/>
          </a:xfrm>
        </p:grpSpPr>
        <p:grpSp>
          <p:nvGrpSpPr>
            <p:cNvPr id="66" name="组合 65"/>
            <p:cNvGrpSpPr/>
            <p:nvPr/>
          </p:nvGrpSpPr>
          <p:grpSpPr>
            <a:xfrm>
              <a:off x="508373" y="2132856"/>
              <a:ext cx="4740993" cy="2664296"/>
              <a:chOff x="508373" y="1495618"/>
              <a:chExt cx="4740993" cy="266429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928886" y="1495618"/>
                <a:ext cx="432048" cy="2664296"/>
              </a:xfrm>
              <a:prstGeom prst="rect">
                <a:avLst/>
              </a:prstGeom>
              <a:solidFill>
                <a:srgbClr val="FAC090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08373" y="4159914"/>
                <a:ext cx="4740993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1961001" y="1495618"/>
                <a:ext cx="432048" cy="2664296"/>
              </a:xfrm>
              <a:prstGeom prst="rect">
                <a:avLst/>
              </a:prstGeom>
              <a:solidFill>
                <a:srgbClr val="FAC090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993116" y="1495618"/>
                <a:ext cx="432048" cy="2664296"/>
              </a:xfrm>
              <a:prstGeom prst="rect">
                <a:avLst/>
              </a:prstGeom>
              <a:solidFill>
                <a:srgbClr val="FAC090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4025230" y="1495618"/>
                <a:ext cx="432048" cy="2664296"/>
              </a:xfrm>
              <a:prstGeom prst="rect">
                <a:avLst/>
              </a:prstGeom>
              <a:solidFill>
                <a:srgbClr val="FAC090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928886" y="2143690"/>
                <a:ext cx="432048" cy="2016224"/>
              </a:xfrm>
              <a:prstGeom prst="rect">
                <a:avLst/>
              </a:prstGeom>
              <a:solidFill>
                <a:schemeClr val="accent6">
                  <a:lumMod val="75000"/>
                  <a:alpha val="721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957534" y="3501008"/>
                <a:ext cx="432048" cy="658906"/>
              </a:xfrm>
              <a:prstGeom prst="rect">
                <a:avLst/>
              </a:prstGeom>
              <a:solidFill>
                <a:schemeClr val="accent6">
                  <a:lumMod val="75000"/>
                  <a:alpha val="721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993116" y="3645024"/>
                <a:ext cx="432048" cy="514890"/>
              </a:xfrm>
              <a:prstGeom prst="rect">
                <a:avLst/>
              </a:prstGeom>
              <a:solidFill>
                <a:schemeClr val="accent6">
                  <a:lumMod val="75000"/>
                  <a:alpha val="721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4025230" y="4005064"/>
                <a:ext cx="432048" cy="154850"/>
              </a:xfrm>
              <a:prstGeom prst="rect">
                <a:avLst/>
              </a:prstGeom>
              <a:solidFill>
                <a:schemeClr val="accent6">
                  <a:lumMod val="75000"/>
                  <a:alpha val="721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85800" y="4797152"/>
              <a:ext cx="891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钩藤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4685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亩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92982" y="4869160"/>
              <a:ext cx="891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车前草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18048" y="4869160"/>
              <a:ext cx="891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葛根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81214" y="4869160"/>
              <a:ext cx="891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头花蓼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56878" y="2411596"/>
              <a:ext cx="769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72%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53753" y="3739981"/>
              <a:ext cx="769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924114" y="3898311"/>
              <a:ext cx="769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11%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75695" y="4267643"/>
              <a:ext cx="769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2%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569714" y="2924944"/>
            <a:ext cx="472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，从江县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新增中药材种植面积</a:t>
            </a:r>
            <a:r>
              <a:rPr lang="zh-TW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6460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，其中头花蓼</a:t>
            </a:r>
            <a:r>
              <a:rPr lang="zh-TW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亩，葛根</a:t>
            </a:r>
            <a:r>
              <a:rPr lang="zh-TW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亩，车前草</a:t>
            </a:r>
            <a:r>
              <a:rPr lang="zh-TW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975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亩，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钩藤</a:t>
            </a:r>
            <a:r>
              <a:rPr lang="zh-TW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4685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亩，钩藤种植比重高达</a:t>
            </a:r>
            <a:r>
              <a:rPr lang="zh-TW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TW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17213" y="2492896"/>
            <a:ext cx="301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钩藤新增种植面积较大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17213" y="4499828"/>
            <a:ext cx="301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钩藤投资力度加大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69714" y="4869160"/>
            <a:ext cx="472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年从江县投入资金</a:t>
            </a:r>
            <a:r>
              <a:rPr lang="zh-TW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935.8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发展中药材产业，实施种植面积</a:t>
            </a:r>
            <a:r>
              <a:rPr lang="zh-TW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11580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钩藤做为从江重点开发中药材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，其投资力度也在持续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44909" y="1229658"/>
            <a:ext cx="1036915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“十三五”期间，从江县将走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大健康产业发展新路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，着力打造贵州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大健康产业示范区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。综合分析钩藤种植经济效益和从江钩藤种植的规模化程度，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从江钩藤的种植面积将继续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扩大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25344"/>
            <a:ext cx="12226925" cy="3326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77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65"/>
  <p:tag name="MH_SECTIONID" val="266,267,268,269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ENTRY"/>
  <p:tag name="ID" val="54526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OTHERS"/>
  <p:tag name="ID" val="545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OTHERS"/>
  <p:tag name="ID" val="545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OTHERS"/>
  <p:tag name="ID" val="545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AUTOCOLOR" val="TRUE"/>
  <p:tag name="MH_TYPE" val="CONTENTS"/>
  <p:tag name="ID" val="545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NUMBER"/>
  <p:tag name="ID" val="54526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NUMBER"/>
  <p:tag name="ID" val="54526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NUMBER"/>
  <p:tag name="ID" val="54526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NUMBER"/>
  <p:tag name="ID" val="545262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ENTRY"/>
  <p:tag name="ID" val="545262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ENTRY"/>
  <p:tag name="ID" val="54526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44801"/>
  <p:tag name="MH_LIBRARY" val="CONTENTS"/>
  <p:tag name="MH_TYPE" val="ENTRY"/>
  <p:tag name="ID" val="545262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2582</Words>
  <Application>Microsoft Office PowerPoint</Application>
  <PresentationFormat>自定义</PresentationFormat>
  <Paragraphs>234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94</cp:revision>
  <dcterms:created xsi:type="dcterms:W3CDTF">2017-02-22T06:04:16Z</dcterms:created>
  <dcterms:modified xsi:type="dcterms:W3CDTF">2017-04-05T06:36:29Z</dcterms:modified>
</cp:coreProperties>
</file>